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60"/>
  </p:notesMasterIdLst>
  <p:sldIdLst>
    <p:sldId id="256" r:id="rId2"/>
    <p:sldId id="320" r:id="rId3"/>
    <p:sldId id="337" r:id="rId4"/>
    <p:sldId id="344" r:id="rId5"/>
    <p:sldId id="368" r:id="rId6"/>
    <p:sldId id="339" r:id="rId7"/>
    <p:sldId id="341" r:id="rId8"/>
    <p:sldId id="342" r:id="rId9"/>
    <p:sldId id="343" r:id="rId10"/>
    <p:sldId id="345" r:id="rId11"/>
    <p:sldId id="346" r:id="rId12"/>
    <p:sldId id="347" r:id="rId13"/>
    <p:sldId id="349" r:id="rId14"/>
    <p:sldId id="367" r:id="rId15"/>
    <p:sldId id="351" r:id="rId16"/>
    <p:sldId id="352" r:id="rId17"/>
    <p:sldId id="353" r:id="rId18"/>
    <p:sldId id="354" r:id="rId19"/>
    <p:sldId id="356" r:id="rId20"/>
    <p:sldId id="357" r:id="rId21"/>
    <p:sldId id="355" r:id="rId22"/>
    <p:sldId id="366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70" r:id="rId32"/>
    <p:sldId id="369" r:id="rId33"/>
    <p:sldId id="372" r:id="rId34"/>
    <p:sldId id="271" r:id="rId35"/>
    <p:sldId id="373" r:id="rId36"/>
    <p:sldId id="374" r:id="rId37"/>
    <p:sldId id="280" r:id="rId38"/>
    <p:sldId id="281" r:id="rId39"/>
    <p:sldId id="376" r:id="rId40"/>
    <p:sldId id="377" r:id="rId41"/>
    <p:sldId id="378" r:id="rId42"/>
    <p:sldId id="379" r:id="rId43"/>
    <p:sldId id="380" r:id="rId44"/>
    <p:sldId id="264" r:id="rId45"/>
    <p:sldId id="265" r:id="rId46"/>
    <p:sldId id="266" r:id="rId47"/>
    <p:sldId id="381" r:id="rId48"/>
    <p:sldId id="383" r:id="rId49"/>
    <p:sldId id="382" r:id="rId50"/>
    <p:sldId id="384" r:id="rId51"/>
    <p:sldId id="385" r:id="rId52"/>
    <p:sldId id="328" r:id="rId53"/>
    <p:sldId id="329" r:id="rId54"/>
    <p:sldId id="330" r:id="rId55"/>
    <p:sldId id="331" r:id="rId56"/>
    <p:sldId id="333" r:id="rId57"/>
    <p:sldId id="334" r:id="rId58"/>
    <p:sldId id="335" r:id="rId59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697374-370F-994E-8090-EF9DBE7A9F1F}" v="389" dt="2025-06-03T15:10:07.1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4830"/>
  </p:normalViewPr>
  <p:slideViewPr>
    <p:cSldViewPr snapToGrid="0">
      <p:cViewPr varScale="1">
        <p:scale>
          <a:sx n="121" d="100"/>
          <a:sy n="121" d="100"/>
        </p:scale>
        <p:origin x="688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hado, Fabio" userId="99190264-d35d-4ed2-bfb3-d4fbcb49b7b0" providerId="ADAL" clId="{0560B160-5619-4E4A-9255-AD1A7C259B01}"/>
    <pc:docChg chg="undo custSel addSld delSld">
      <pc:chgData name="Machado, Fabio" userId="99190264-d35d-4ed2-bfb3-d4fbcb49b7b0" providerId="ADAL" clId="{0560B160-5619-4E4A-9255-AD1A7C259B01}" dt="2025-05-26T19:25:48.999" v="135" actId="2696"/>
      <pc:docMkLst>
        <pc:docMk/>
      </pc:docMkLst>
      <pc:sldChg chg="add del">
        <pc:chgData name="Machado, Fabio" userId="99190264-d35d-4ed2-bfb3-d4fbcb49b7b0" providerId="ADAL" clId="{0560B160-5619-4E4A-9255-AD1A7C259B01}" dt="2025-05-26T19:25:48.979" v="120" actId="2696"/>
        <pc:sldMkLst>
          <pc:docMk/>
          <pc:sldMk cId="0" sldId="257"/>
        </pc:sldMkLst>
      </pc:sldChg>
      <pc:sldChg chg="new del">
        <pc:chgData name="Machado, Fabio" userId="99190264-d35d-4ed2-bfb3-d4fbcb49b7b0" providerId="ADAL" clId="{0560B160-5619-4E4A-9255-AD1A7C259B01}" dt="2025-05-26T19:25:44.465" v="46" actId="680"/>
        <pc:sldMkLst>
          <pc:docMk/>
          <pc:sldMk cId="2754450174" sldId="257"/>
        </pc:sldMkLst>
      </pc:sldChg>
      <pc:sldChg chg="add del">
        <pc:chgData name="Machado, Fabio" userId="99190264-d35d-4ed2-bfb3-d4fbcb49b7b0" providerId="ADAL" clId="{0560B160-5619-4E4A-9255-AD1A7C259B01}" dt="2025-05-26T19:25:48.978" v="118" actId="2696"/>
        <pc:sldMkLst>
          <pc:docMk/>
          <pc:sldMk cId="913656148" sldId="289"/>
        </pc:sldMkLst>
      </pc:sldChg>
      <pc:sldChg chg="add del">
        <pc:chgData name="Machado, Fabio" userId="99190264-d35d-4ed2-bfb3-d4fbcb49b7b0" providerId="ADAL" clId="{0560B160-5619-4E4A-9255-AD1A7C259B01}" dt="2025-05-26T19:25:48.989" v="130" actId="2696"/>
        <pc:sldMkLst>
          <pc:docMk/>
          <pc:sldMk cId="3632707959" sldId="290"/>
        </pc:sldMkLst>
      </pc:sldChg>
      <pc:sldChg chg="add del">
        <pc:chgData name="Machado, Fabio" userId="99190264-d35d-4ed2-bfb3-d4fbcb49b7b0" providerId="ADAL" clId="{0560B160-5619-4E4A-9255-AD1A7C259B01}" dt="2025-05-26T19:25:48.995" v="132" actId="2696"/>
        <pc:sldMkLst>
          <pc:docMk/>
          <pc:sldMk cId="3500002753" sldId="291"/>
        </pc:sldMkLst>
      </pc:sldChg>
      <pc:sldChg chg="add del">
        <pc:chgData name="Machado, Fabio" userId="99190264-d35d-4ed2-bfb3-d4fbcb49b7b0" providerId="ADAL" clId="{0560B160-5619-4E4A-9255-AD1A7C259B01}" dt="2025-05-26T19:25:48.961" v="99" actId="2696"/>
        <pc:sldMkLst>
          <pc:docMk/>
          <pc:sldMk cId="3759482074" sldId="292"/>
        </pc:sldMkLst>
      </pc:sldChg>
      <pc:sldChg chg="add del">
        <pc:chgData name="Machado, Fabio" userId="99190264-d35d-4ed2-bfb3-d4fbcb49b7b0" providerId="ADAL" clId="{0560B160-5619-4E4A-9255-AD1A7C259B01}" dt="2025-05-26T19:25:48.988" v="127" actId="2696"/>
        <pc:sldMkLst>
          <pc:docMk/>
          <pc:sldMk cId="2674386452" sldId="293"/>
        </pc:sldMkLst>
      </pc:sldChg>
      <pc:sldChg chg="add del">
        <pc:chgData name="Machado, Fabio" userId="99190264-d35d-4ed2-bfb3-d4fbcb49b7b0" providerId="ADAL" clId="{0560B160-5619-4E4A-9255-AD1A7C259B01}" dt="2025-05-26T19:25:48.981" v="122" actId="2696"/>
        <pc:sldMkLst>
          <pc:docMk/>
          <pc:sldMk cId="2311829654" sldId="294"/>
        </pc:sldMkLst>
      </pc:sldChg>
      <pc:sldChg chg="add del">
        <pc:chgData name="Machado, Fabio" userId="99190264-d35d-4ed2-bfb3-d4fbcb49b7b0" providerId="ADAL" clId="{0560B160-5619-4E4A-9255-AD1A7C259B01}" dt="2025-05-26T19:25:48.975" v="113" actId="2696"/>
        <pc:sldMkLst>
          <pc:docMk/>
          <pc:sldMk cId="1124755594" sldId="295"/>
        </pc:sldMkLst>
      </pc:sldChg>
      <pc:sldChg chg="add del">
        <pc:chgData name="Machado, Fabio" userId="99190264-d35d-4ed2-bfb3-d4fbcb49b7b0" providerId="ADAL" clId="{0560B160-5619-4E4A-9255-AD1A7C259B01}" dt="2025-05-26T19:25:48.977" v="117" actId="2696"/>
        <pc:sldMkLst>
          <pc:docMk/>
          <pc:sldMk cId="1241944558" sldId="296"/>
        </pc:sldMkLst>
      </pc:sldChg>
      <pc:sldChg chg="add del">
        <pc:chgData name="Machado, Fabio" userId="99190264-d35d-4ed2-bfb3-d4fbcb49b7b0" providerId="ADAL" clId="{0560B160-5619-4E4A-9255-AD1A7C259B01}" dt="2025-05-26T19:25:48.999" v="135" actId="2696"/>
        <pc:sldMkLst>
          <pc:docMk/>
          <pc:sldMk cId="3217695572" sldId="297"/>
        </pc:sldMkLst>
      </pc:sldChg>
      <pc:sldChg chg="add del">
        <pc:chgData name="Machado, Fabio" userId="99190264-d35d-4ed2-bfb3-d4fbcb49b7b0" providerId="ADAL" clId="{0560B160-5619-4E4A-9255-AD1A7C259B01}" dt="2025-05-26T19:25:48.970" v="107" actId="2696"/>
        <pc:sldMkLst>
          <pc:docMk/>
          <pc:sldMk cId="3728735778" sldId="300"/>
        </pc:sldMkLst>
      </pc:sldChg>
      <pc:sldChg chg="add del">
        <pc:chgData name="Machado, Fabio" userId="99190264-d35d-4ed2-bfb3-d4fbcb49b7b0" providerId="ADAL" clId="{0560B160-5619-4E4A-9255-AD1A7C259B01}" dt="2025-05-26T19:25:48.973" v="111" actId="2696"/>
        <pc:sldMkLst>
          <pc:docMk/>
          <pc:sldMk cId="1169702425" sldId="301"/>
        </pc:sldMkLst>
      </pc:sldChg>
      <pc:sldChg chg="add del">
        <pc:chgData name="Machado, Fabio" userId="99190264-d35d-4ed2-bfb3-d4fbcb49b7b0" providerId="ADAL" clId="{0560B160-5619-4E4A-9255-AD1A7C259B01}" dt="2025-05-26T19:25:48.974" v="112" actId="2696"/>
        <pc:sldMkLst>
          <pc:docMk/>
          <pc:sldMk cId="3691488733" sldId="302"/>
        </pc:sldMkLst>
      </pc:sldChg>
      <pc:sldChg chg="add del">
        <pc:chgData name="Machado, Fabio" userId="99190264-d35d-4ed2-bfb3-d4fbcb49b7b0" providerId="ADAL" clId="{0560B160-5619-4E4A-9255-AD1A7C259B01}" dt="2025-05-26T19:25:48.979" v="119" actId="2696"/>
        <pc:sldMkLst>
          <pc:docMk/>
          <pc:sldMk cId="2533308978" sldId="303"/>
        </pc:sldMkLst>
      </pc:sldChg>
      <pc:sldChg chg="add del">
        <pc:chgData name="Machado, Fabio" userId="99190264-d35d-4ed2-bfb3-d4fbcb49b7b0" providerId="ADAL" clId="{0560B160-5619-4E4A-9255-AD1A7C259B01}" dt="2025-05-26T19:25:48.996" v="133" actId="2696"/>
        <pc:sldMkLst>
          <pc:docMk/>
          <pc:sldMk cId="4219736545" sldId="304"/>
        </pc:sldMkLst>
      </pc:sldChg>
      <pc:sldChg chg="add del">
        <pc:chgData name="Machado, Fabio" userId="99190264-d35d-4ed2-bfb3-d4fbcb49b7b0" providerId="ADAL" clId="{0560B160-5619-4E4A-9255-AD1A7C259B01}" dt="2025-05-26T19:25:48.965" v="102" actId="2696"/>
        <pc:sldMkLst>
          <pc:docMk/>
          <pc:sldMk cId="2515708841" sldId="305"/>
        </pc:sldMkLst>
      </pc:sldChg>
      <pc:sldChg chg="add del">
        <pc:chgData name="Machado, Fabio" userId="99190264-d35d-4ed2-bfb3-d4fbcb49b7b0" providerId="ADAL" clId="{0560B160-5619-4E4A-9255-AD1A7C259B01}" dt="2025-05-26T19:25:48.996" v="134" actId="2696"/>
        <pc:sldMkLst>
          <pc:docMk/>
          <pc:sldMk cId="1544466072" sldId="306"/>
        </pc:sldMkLst>
      </pc:sldChg>
      <pc:sldChg chg="add del">
        <pc:chgData name="Machado, Fabio" userId="99190264-d35d-4ed2-bfb3-d4fbcb49b7b0" providerId="ADAL" clId="{0560B160-5619-4E4A-9255-AD1A7C259B01}" dt="2025-05-26T19:25:48.988" v="128" actId="2696"/>
        <pc:sldMkLst>
          <pc:docMk/>
          <pc:sldMk cId="1746750296" sldId="307"/>
        </pc:sldMkLst>
      </pc:sldChg>
      <pc:sldChg chg="add del">
        <pc:chgData name="Machado, Fabio" userId="99190264-d35d-4ed2-bfb3-d4fbcb49b7b0" providerId="ADAL" clId="{0560B160-5619-4E4A-9255-AD1A7C259B01}" dt="2025-05-26T19:25:48.971" v="109" actId="2696"/>
        <pc:sldMkLst>
          <pc:docMk/>
          <pc:sldMk cId="296893245" sldId="308"/>
        </pc:sldMkLst>
      </pc:sldChg>
      <pc:sldChg chg="add del">
        <pc:chgData name="Machado, Fabio" userId="99190264-d35d-4ed2-bfb3-d4fbcb49b7b0" providerId="ADAL" clId="{0560B160-5619-4E4A-9255-AD1A7C259B01}" dt="2025-05-26T19:25:48.989" v="129" actId="2696"/>
        <pc:sldMkLst>
          <pc:docMk/>
          <pc:sldMk cId="4179120766" sldId="309"/>
        </pc:sldMkLst>
      </pc:sldChg>
      <pc:sldChg chg="add del">
        <pc:chgData name="Machado, Fabio" userId="99190264-d35d-4ed2-bfb3-d4fbcb49b7b0" providerId="ADAL" clId="{0560B160-5619-4E4A-9255-AD1A7C259B01}" dt="2025-05-26T19:25:48.960" v="98" actId="2696"/>
        <pc:sldMkLst>
          <pc:docMk/>
          <pc:sldMk cId="2877655355" sldId="310"/>
        </pc:sldMkLst>
      </pc:sldChg>
      <pc:sldChg chg="add del">
        <pc:chgData name="Machado, Fabio" userId="99190264-d35d-4ed2-bfb3-d4fbcb49b7b0" providerId="ADAL" clId="{0560B160-5619-4E4A-9255-AD1A7C259B01}" dt="2025-05-26T19:25:48.958" v="97" actId="2696"/>
        <pc:sldMkLst>
          <pc:docMk/>
          <pc:sldMk cId="4103326664" sldId="317"/>
        </pc:sldMkLst>
      </pc:sldChg>
      <pc:sldChg chg="add del">
        <pc:chgData name="Machado, Fabio" userId="99190264-d35d-4ed2-bfb3-d4fbcb49b7b0" providerId="ADAL" clId="{0560B160-5619-4E4A-9255-AD1A7C259B01}" dt="2025-05-26T19:25:48.969" v="106" actId="2696"/>
        <pc:sldMkLst>
          <pc:docMk/>
          <pc:sldMk cId="1157625379" sldId="318"/>
        </pc:sldMkLst>
      </pc:sldChg>
      <pc:sldChg chg="add del">
        <pc:chgData name="Machado, Fabio" userId="99190264-d35d-4ed2-bfb3-d4fbcb49b7b0" providerId="ADAL" clId="{0560B160-5619-4E4A-9255-AD1A7C259B01}" dt="2025-05-26T19:25:44.912" v="91" actId="2696"/>
        <pc:sldMkLst>
          <pc:docMk/>
          <pc:sldMk cId="2764517481" sldId="319"/>
        </pc:sldMkLst>
      </pc:sldChg>
      <pc:sldChg chg="add del">
        <pc:chgData name="Machado, Fabio" userId="99190264-d35d-4ed2-bfb3-d4fbcb49b7b0" providerId="ADAL" clId="{0560B160-5619-4E4A-9255-AD1A7C259B01}" dt="2025-05-26T19:25:48.993" v="131" actId="2696"/>
        <pc:sldMkLst>
          <pc:docMk/>
          <pc:sldMk cId="1553525283" sldId="320"/>
        </pc:sldMkLst>
      </pc:sldChg>
      <pc:sldChg chg="add del">
        <pc:chgData name="Machado, Fabio" userId="99190264-d35d-4ed2-bfb3-d4fbcb49b7b0" providerId="ADAL" clId="{0560B160-5619-4E4A-9255-AD1A7C259B01}" dt="2025-05-26T19:25:48.952" v="92" actId="2696"/>
        <pc:sldMkLst>
          <pc:docMk/>
          <pc:sldMk cId="2297056156" sldId="321"/>
        </pc:sldMkLst>
      </pc:sldChg>
      <pc:sldChg chg="add del">
        <pc:chgData name="Machado, Fabio" userId="99190264-d35d-4ed2-bfb3-d4fbcb49b7b0" providerId="ADAL" clId="{0560B160-5619-4E4A-9255-AD1A7C259B01}" dt="2025-05-26T19:25:48.985" v="123" actId="2696"/>
        <pc:sldMkLst>
          <pc:docMk/>
          <pc:sldMk cId="626286055" sldId="322"/>
        </pc:sldMkLst>
      </pc:sldChg>
      <pc:sldChg chg="add del">
        <pc:chgData name="Machado, Fabio" userId="99190264-d35d-4ed2-bfb3-d4fbcb49b7b0" providerId="ADAL" clId="{0560B160-5619-4E4A-9255-AD1A7C259B01}" dt="2025-05-26T19:25:48.977" v="116" actId="2696"/>
        <pc:sldMkLst>
          <pc:docMk/>
          <pc:sldMk cId="2701756291" sldId="323"/>
        </pc:sldMkLst>
      </pc:sldChg>
      <pc:sldChg chg="add del">
        <pc:chgData name="Machado, Fabio" userId="99190264-d35d-4ed2-bfb3-d4fbcb49b7b0" providerId="ADAL" clId="{0560B160-5619-4E4A-9255-AD1A7C259B01}" dt="2025-05-26T19:25:48.956" v="95" actId="2696"/>
        <pc:sldMkLst>
          <pc:docMk/>
          <pc:sldMk cId="2578269097" sldId="324"/>
        </pc:sldMkLst>
      </pc:sldChg>
      <pc:sldChg chg="add del">
        <pc:chgData name="Machado, Fabio" userId="99190264-d35d-4ed2-bfb3-d4fbcb49b7b0" providerId="ADAL" clId="{0560B160-5619-4E4A-9255-AD1A7C259B01}" dt="2025-05-26T19:25:48.967" v="104" actId="2696"/>
        <pc:sldMkLst>
          <pc:docMk/>
          <pc:sldMk cId="3118233547" sldId="325"/>
        </pc:sldMkLst>
      </pc:sldChg>
      <pc:sldChg chg="add del">
        <pc:chgData name="Machado, Fabio" userId="99190264-d35d-4ed2-bfb3-d4fbcb49b7b0" providerId="ADAL" clId="{0560B160-5619-4E4A-9255-AD1A7C259B01}" dt="2025-05-26T19:25:48.954" v="93" actId="2696"/>
        <pc:sldMkLst>
          <pc:docMk/>
          <pc:sldMk cId="3157753948" sldId="326"/>
        </pc:sldMkLst>
      </pc:sldChg>
      <pc:sldChg chg="add del">
        <pc:chgData name="Machado, Fabio" userId="99190264-d35d-4ed2-bfb3-d4fbcb49b7b0" providerId="ADAL" clId="{0560B160-5619-4E4A-9255-AD1A7C259B01}" dt="2025-05-26T19:25:48.980" v="121" actId="2696"/>
        <pc:sldMkLst>
          <pc:docMk/>
          <pc:sldMk cId="2152812391" sldId="327"/>
        </pc:sldMkLst>
      </pc:sldChg>
      <pc:sldChg chg="add del">
        <pc:chgData name="Machado, Fabio" userId="99190264-d35d-4ed2-bfb3-d4fbcb49b7b0" providerId="ADAL" clId="{0560B160-5619-4E4A-9255-AD1A7C259B01}" dt="2025-05-26T19:25:48.976" v="115" actId="2696"/>
        <pc:sldMkLst>
          <pc:docMk/>
          <pc:sldMk cId="1122894351" sldId="328"/>
        </pc:sldMkLst>
      </pc:sldChg>
      <pc:sldChg chg="add del">
        <pc:chgData name="Machado, Fabio" userId="99190264-d35d-4ed2-bfb3-d4fbcb49b7b0" providerId="ADAL" clId="{0560B160-5619-4E4A-9255-AD1A7C259B01}" dt="2025-05-26T19:25:48.966" v="103" actId="2696"/>
        <pc:sldMkLst>
          <pc:docMk/>
          <pc:sldMk cId="1928912948" sldId="329"/>
        </pc:sldMkLst>
      </pc:sldChg>
      <pc:sldChg chg="add del">
        <pc:chgData name="Machado, Fabio" userId="99190264-d35d-4ed2-bfb3-d4fbcb49b7b0" providerId="ADAL" clId="{0560B160-5619-4E4A-9255-AD1A7C259B01}" dt="2025-05-26T19:25:48.968" v="105" actId="2696"/>
        <pc:sldMkLst>
          <pc:docMk/>
          <pc:sldMk cId="2607815519" sldId="330"/>
        </pc:sldMkLst>
      </pc:sldChg>
      <pc:sldChg chg="add del">
        <pc:chgData name="Machado, Fabio" userId="99190264-d35d-4ed2-bfb3-d4fbcb49b7b0" providerId="ADAL" clId="{0560B160-5619-4E4A-9255-AD1A7C259B01}" dt="2025-05-26T19:25:48.976" v="114" actId="2696"/>
        <pc:sldMkLst>
          <pc:docMk/>
          <pc:sldMk cId="2633478710" sldId="331"/>
        </pc:sldMkLst>
      </pc:sldChg>
      <pc:sldChg chg="add del">
        <pc:chgData name="Machado, Fabio" userId="99190264-d35d-4ed2-bfb3-d4fbcb49b7b0" providerId="ADAL" clId="{0560B160-5619-4E4A-9255-AD1A7C259B01}" dt="2025-05-26T19:25:48.972" v="110" actId="2696"/>
        <pc:sldMkLst>
          <pc:docMk/>
          <pc:sldMk cId="1722364189" sldId="332"/>
        </pc:sldMkLst>
      </pc:sldChg>
      <pc:sldChg chg="add del">
        <pc:chgData name="Machado, Fabio" userId="99190264-d35d-4ed2-bfb3-d4fbcb49b7b0" providerId="ADAL" clId="{0560B160-5619-4E4A-9255-AD1A7C259B01}" dt="2025-05-26T19:25:48.987" v="125" actId="2696"/>
        <pc:sldMkLst>
          <pc:docMk/>
          <pc:sldMk cId="2182903780" sldId="333"/>
        </pc:sldMkLst>
      </pc:sldChg>
      <pc:sldChg chg="add del">
        <pc:chgData name="Machado, Fabio" userId="99190264-d35d-4ed2-bfb3-d4fbcb49b7b0" providerId="ADAL" clId="{0560B160-5619-4E4A-9255-AD1A7C259B01}" dt="2025-05-26T19:25:48.955" v="94" actId="2696"/>
        <pc:sldMkLst>
          <pc:docMk/>
          <pc:sldMk cId="1910219017" sldId="334"/>
        </pc:sldMkLst>
      </pc:sldChg>
      <pc:sldChg chg="add del">
        <pc:chgData name="Machado, Fabio" userId="99190264-d35d-4ed2-bfb3-d4fbcb49b7b0" providerId="ADAL" clId="{0560B160-5619-4E4A-9255-AD1A7C259B01}" dt="2025-05-26T19:25:48.957" v="96" actId="2696"/>
        <pc:sldMkLst>
          <pc:docMk/>
          <pc:sldMk cId="1004416099" sldId="335"/>
        </pc:sldMkLst>
      </pc:sldChg>
      <pc:sldChg chg="add del">
        <pc:chgData name="Machado, Fabio" userId="99190264-d35d-4ed2-bfb3-d4fbcb49b7b0" providerId="ADAL" clId="{0560B160-5619-4E4A-9255-AD1A7C259B01}" dt="2025-05-26T19:25:48.986" v="124" actId="2696"/>
        <pc:sldMkLst>
          <pc:docMk/>
          <pc:sldMk cId="2533902122" sldId="336"/>
        </pc:sldMkLst>
      </pc:sldChg>
      <pc:sldChg chg="add del">
        <pc:chgData name="Machado, Fabio" userId="99190264-d35d-4ed2-bfb3-d4fbcb49b7b0" providerId="ADAL" clId="{0560B160-5619-4E4A-9255-AD1A7C259B01}" dt="2025-05-26T19:25:48.964" v="101" actId="2696"/>
        <pc:sldMkLst>
          <pc:docMk/>
          <pc:sldMk cId="655108675" sldId="337"/>
        </pc:sldMkLst>
      </pc:sldChg>
      <pc:sldChg chg="add del">
        <pc:chgData name="Machado, Fabio" userId="99190264-d35d-4ed2-bfb3-d4fbcb49b7b0" providerId="ADAL" clId="{0560B160-5619-4E4A-9255-AD1A7C259B01}" dt="2025-05-26T19:25:48.962" v="100" actId="2696"/>
        <pc:sldMkLst>
          <pc:docMk/>
          <pc:sldMk cId="629552567" sldId="338"/>
        </pc:sldMkLst>
      </pc:sldChg>
      <pc:sldChg chg="add del">
        <pc:chgData name="Machado, Fabio" userId="99190264-d35d-4ed2-bfb3-d4fbcb49b7b0" providerId="ADAL" clId="{0560B160-5619-4E4A-9255-AD1A7C259B01}" dt="2025-05-26T19:25:48.987" v="126" actId="2696"/>
        <pc:sldMkLst>
          <pc:docMk/>
          <pc:sldMk cId="954297977" sldId="339"/>
        </pc:sldMkLst>
      </pc:sldChg>
      <pc:sldChg chg="add del">
        <pc:chgData name="Machado, Fabio" userId="99190264-d35d-4ed2-bfb3-d4fbcb49b7b0" providerId="ADAL" clId="{0560B160-5619-4E4A-9255-AD1A7C259B01}" dt="2025-05-26T19:25:48.970" v="108" actId="2696"/>
        <pc:sldMkLst>
          <pc:docMk/>
          <pc:sldMk cId="3807817504" sldId="340"/>
        </pc:sldMkLst>
      </pc:sldChg>
    </pc:docChg>
  </pc:docChgLst>
  <pc:docChgLst>
    <pc:chgData name="Machado, Fabio" userId="99190264-d35d-4ed2-bfb3-d4fbcb49b7b0" providerId="ADAL" clId="{DD697374-370F-994E-8090-EF9DBE7A9F1F}"/>
    <pc:docChg chg="undo custSel addSld delSld modSld sldOrd">
      <pc:chgData name="Machado, Fabio" userId="99190264-d35d-4ed2-bfb3-d4fbcb49b7b0" providerId="ADAL" clId="{DD697374-370F-994E-8090-EF9DBE7A9F1F}" dt="2025-06-03T16:38:11.848" v="6123" actId="2696"/>
      <pc:docMkLst>
        <pc:docMk/>
      </pc:docMkLst>
      <pc:sldChg chg="addSp delSp modSp mod">
        <pc:chgData name="Machado, Fabio" userId="99190264-d35d-4ed2-bfb3-d4fbcb49b7b0" providerId="ADAL" clId="{DD697374-370F-994E-8090-EF9DBE7A9F1F}" dt="2025-05-28T12:39:08.353" v="89" actId="1076"/>
        <pc:sldMkLst>
          <pc:docMk/>
          <pc:sldMk cId="0" sldId="256"/>
        </pc:sldMkLst>
        <pc:spChg chg="mod">
          <ac:chgData name="Machado, Fabio" userId="99190264-d35d-4ed2-bfb3-d4fbcb49b7b0" providerId="ADAL" clId="{DD697374-370F-994E-8090-EF9DBE7A9F1F}" dt="2025-05-28T12:39:06.451" v="85" actId="1076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add mod">
        <pc:chgData name="Machado, Fabio" userId="99190264-d35d-4ed2-bfb3-d4fbcb49b7b0" providerId="ADAL" clId="{DD697374-370F-994E-8090-EF9DBE7A9F1F}" dt="2025-06-03T14:49:42.630" v="5876" actId="1076"/>
        <pc:sldMkLst>
          <pc:docMk/>
          <pc:sldMk cId="0" sldId="264"/>
        </pc:sldMkLst>
        <pc:spChg chg="mod">
          <ac:chgData name="Machado, Fabio" userId="99190264-d35d-4ed2-bfb3-d4fbcb49b7b0" providerId="ADAL" clId="{DD697374-370F-994E-8090-EF9DBE7A9F1F}" dt="2025-06-03T14:49:32.889" v="5874" actId="14100"/>
          <ac:spMkLst>
            <pc:docMk/>
            <pc:sldMk cId="0" sldId="264"/>
            <ac:spMk id="2" creationId="{00000000-0000-0000-0000-000000000000}"/>
          </ac:spMkLst>
        </pc:spChg>
        <pc:spChg chg="mod">
          <ac:chgData name="Machado, Fabio" userId="99190264-d35d-4ed2-bfb3-d4fbcb49b7b0" providerId="ADAL" clId="{DD697374-370F-994E-8090-EF9DBE7A9F1F}" dt="2025-06-03T14:49:30.320" v="5873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Machado, Fabio" userId="99190264-d35d-4ed2-bfb3-d4fbcb49b7b0" providerId="ADAL" clId="{DD697374-370F-994E-8090-EF9DBE7A9F1F}" dt="2025-06-03T14:49:36.212" v="5875" actId="1076"/>
          <ac:spMkLst>
            <pc:docMk/>
            <pc:sldMk cId="0" sldId="264"/>
            <ac:spMk id="4" creationId="{00000000-0000-0000-0000-000000000000}"/>
          </ac:spMkLst>
        </pc:spChg>
        <pc:spChg chg="del mod">
          <ac:chgData name="Machado, Fabio" userId="99190264-d35d-4ed2-bfb3-d4fbcb49b7b0" providerId="ADAL" clId="{DD697374-370F-994E-8090-EF9DBE7A9F1F}" dt="2025-06-03T14:49:19.185" v="5870" actId="478"/>
          <ac:spMkLst>
            <pc:docMk/>
            <pc:sldMk cId="0" sldId="264"/>
            <ac:spMk id="5" creationId="{00000000-0000-0000-0000-000000000000}"/>
          </ac:spMkLst>
        </pc:spChg>
        <pc:spChg chg="add del mod">
          <ac:chgData name="Machado, Fabio" userId="99190264-d35d-4ed2-bfb3-d4fbcb49b7b0" providerId="ADAL" clId="{DD697374-370F-994E-8090-EF9DBE7A9F1F}" dt="2025-06-03T14:49:19.185" v="5870" actId="478"/>
          <ac:spMkLst>
            <pc:docMk/>
            <pc:sldMk cId="0" sldId="264"/>
            <ac:spMk id="6" creationId="{1CB95E66-0A93-643A-DB01-DA6B68CA4633}"/>
          </ac:spMkLst>
        </pc:spChg>
        <pc:spChg chg="add mod">
          <ac:chgData name="Machado, Fabio" userId="99190264-d35d-4ed2-bfb3-d4fbcb49b7b0" providerId="ADAL" clId="{DD697374-370F-994E-8090-EF9DBE7A9F1F}" dt="2025-06-03T14:49:30.320" v="5873" actId="1076"/>
          <ac:spMkLst>
            <pc:docMk/>
            <pc:sldMk cId="0" sldId="264"/>
            <ac:spMk id="8" creationId="{E28F8D03-E479-CF58-96B0-F6E35FCF2F30}"/>
          </ac:spMkLst>
        </pc:spChg>
        <pc:spChg chg="add mod">
          <ac:chgData name="Machado, Fabio" userId="99190264-d35d-4ed2-bfb3-d4fbcb49b7b0" providerId="ADAL" clId="{DD697374-370F-994E-8090-EF9DBE7A9F1F}" dt="2025-06-03T14:49:42.630" v="5876" actId="1076"/>
          <ac:spMkLst>
            <pc:docMk/>
            <pc:sldMk cId="0" sldId="264"/>
            <ac:spMk id="9" creationId="{E5B65A1F-E1E8-4951-F75D-33310B747D09}"/>
          </ac:spMkLst>
        </pc:spChg>
        <pc:picChg chg="add mod">
          <ac:chgData name="Machado, Fabio" userId="99190264-d35d-4ed2-bfb3-d4fbcb49b7b0" providerId="ADAL" clId="{DD697374-370F-994E-8090-EF9DBE7A9F1F}" dt="2025-06-03T14:49:25.865" v="5872" actId="1076"/>
          <ac:picMkLst>
            <pc:docMk/>
            <pc:sldMk cId="0" sldId="264"/>
            <ac:picMk id="7" creationId="{4B01D73A-596B-11C3-C730-A7BE8BFF0349}"/>
          </ac:picMkLst>
        </pc:picChg>
      </pc:sldChg>
      <pc:sldChg chg="modSp add mod">
        <pc:chgData name="Machado, Fabio" userId="99190264-d35d-4ed2-bfb3-d4fbcb49b7b0" providerId="ADAL" clId="{DD697374-370F-994E-8090-EF9DBE7A9F1F}" dt="2025-06-03T14:42:07.640" v="5798" actId="14100"/>
        <pc:sldMkLst>
          <pc:docMk/>
          <pc:sldMk cId="0" sldId="265"/>
        </pc:sldMkLst>
        <pc:spChg chg="mod">
          <ac:chgData name="Machado, Fabio" userId="99190264-d35d-4ed2-bfb3-d4fbcb49b7b0" providerId="ADAL" clId="{DD697374-370F-994E-8090-EF9DBE7A9F1F}" dt="2025-06-03T14:42:07.640" v="5798" actId="14100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add mod">
        <pc:chgData name="Machado, Fabio" userId="99190264-d35d-4ed2-bfb3-d4fbcb49b7b0" providerId="ADAL" clId="{DD697374-370F-994E-8090-EF9DBE7A9F1F}" dt="2025-06-03T14:51:11.343" v="5880"/>
        <pc:sldMkLst>
          <pc:docMk/>
          <pc:sldMk cId="0" sldId="266"/>
        </pc:sldMkLst>
        <pc:spChg chg="del">
          <ac:chgData name="Machado, Fabio" userId="99190264-d35d-4ed2-bfb3-d4fbcb49b7b0" providerId="ADAL" clId="{DD697374-370F-994E-8090-EF9DBE7A9F1F}" dt="2025-06-03T14:42:28.139" v="5801" actId="478"/>
          <ac:spMkLst>
            <pc:docMk/>
            <pc:sldMk cId="0" sldId="266"/>
            <ac:spMk id="2" creationId="{00000000-0000-0000-0000-000000000000}"/>
          </ac:spMkLst>
        </pc:spChg>
        <pc:spChg chg="del">
          <ac:chgData name="Machado, Fabio" userId="99190264-d35d-4ed2-bfb3-d4fbcb49b7b0" providerId="ADAL" clId="{DD697374-370F-994E-8090-EF9DBE7A9F1F}" dt="2025-06-03T14:42:36.090" v="5803" actId="21"/>
          <ac:spMkLst>
            <pc:docMk/>
            <pc:sldMk cId="0" sldId="266"/>
            <ac:spMk id="3" creationId="{00000000-0000-0000-0000-000000000000}"/>
          </ac:spMkLst>
        </pc:spChg>
        <pc:spChg chg="mod">
          <ac:chgData name="Machado, Fabio" userId="99190264-d35d-4ed2-bfb3-d4fbcb49b7b0" providerId="ADAL" clId="{DD697374-370F-994E-8090-EF9DBE7A9F1F}" dt="2025-06-03T14:42:15.365" v="5800" actId="1076"/>
          <ac:spMkLst>
            <pc:docMk/>
            <pc:sldMk cId="0" sldId="266"/>
            <ac:spMk id="4" creationId="{00000000-0000-0000-0000-000000000000}"/>
          </ac:spMkLst>
        </pc:spChg>
        <pc:spChg chg="mod">
          <ac:chgData name="Machado, Fabio" userId="99190264-d35d-4ed2-bfb3-d4fbcb49b7b0" providerId="ADAL" clId="{DD697374-370F-994E-8090-EF9DBE7A9F1F}" dt="2025-06-03T14:42:50.140" v="5810" actId="1076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Machado, Fabio" userId="99190264-d35d-4ed2-bfb3-d4fbcb49b7b0" providerId="ADAL" clId="{DD697374-370F-994E-8090-EF9DBE7A9F1F}" dt="2025-06-03T14:42:42.631" v="5808" actId="1076"/>
          <ac:spMkLst>
            <pc:docMk/>
            <pc:sldMk cId="0" sldId="266"/>
            <ac:spMk id="6" creationId="{E8D585B5-21DC-60CF-0DC9-AF4C804D037D}"/>
          </ac:spMkLst>
        </pc:spChg>
        <pc:spChg chg="add del mod">
          <ac:chgData name="Machado, Fabio" userId="99190264-d35d-4ed2-bfb3-d4fbcb49b7b0" providerId="ADAL" clId="{DD697374-370F-994E-8090-EF9DBE7A9F1F}" dt="2025-06-03T14:42:38.732" v="5805" actId="478"/>
          <ac:spMkLst>
            <pc:docMk/>
            <pc:sldMk cId="0" sldId="266"/>
            <ac:spMk id="7" creationId="{A977407B-88EB-7F77-3385-540C6CE00002}"/>
          </ac:spMkLst>
        </pc:spChg>
        <pc:spChg chg="add del mod">
          <ac:chgData name="Machado, Fabio" userId="99190264-d35d-4ed2-bfb3-d4fbcb49b7b0" providerId="ADAL" clId="{DD697374-370F-994E-8090-EF9DBE7A9F1F}" dt="2025-06-03T14:42:37.490" v="5804" actId="478"/>
          <ac:spMkLst>
            <pc:docMk/>
            <pc:sldMk cId="0" sldId="266"/>
            <ac:spMk id="8" creationId="{61AC16B0-D878-0BF9-7FC7-5A515675C1FC}"/>
          </ac:spMkLst>
        </pc:spChg>
        <pc:spChg chg="add mod">
          <ac:chgData name="Machado, Fabio" userId="99190264-d35d-4ed2-bfb3-d4fbcb49b7b0" providerId="ADAL" clId="{DD697374-370F-994E-8090-EF9DBE7A9F1F}" dt="2025-06-03T14:42:46.073" v="5809" actId="1076"/>
          <ac:spMkLst>
            <pc:docMk/>
            <pc:sldMk cId="0" sldId="266"/>
            <ac:spMk id="9" creationId="{097E2D83-6C73-E7E5-2FCC-751DF2B4379F}"/>
          </ac:spMkLst>
        </pc:spChg>
        <pc:picChg chg="add mod">
          <ac:chgData name="Machado, Fabio" userId="99190264-d35d-4ed2-bfb3-d4fbcb49b7b0" providerId="ADAL" clId="{DD697374-370F-994E-8090-EF9DBE7A9F1F}" dt="2025-06-03T14:51:11.343" v="5880"/>
          <ac:picMkLst>
            <pc:docMk/>
            <pc:sldMk cId="0" sldId="266"/>
            <ac:picMk id="10" creationId="{B5D16AF8-44DF-5498-01EB-9DAD23B4F90F}"/>
          </ac:picMkLst>
        </pc:picChg>
      </pc:sldChg>
      <pc:sldChg chg="addSp modSp add del mod">
        <pc:chgData name="Machado, Fabio" userId="99190264-d35d-4ed2-bfb3-d4fbcb49b7b0" providerId="ADAL" clId="{DD697374-370F-994E-8090-EF9DBE7A9F1F}" dt="2025-06-02T23:15:29.179" v="3926" actId="2696"/>
        <pc:sldMkLst>
          <pc:docMk/>
          <pc:sldMk cId="0" sldId="271"/>
        </pc:sldMkLst>
        <pc:spChg chg="mod modCrop">
          <ac:chgData name="Machado, Fabio" userId="99190264-d35d-4ed2-bfb3-d4fbcb49b7b0" providerId="ADAL" clId="{DD697374-370F-994E-8090-EF9DBE7A9F1F}" dt="2025-06-02T23:14:58.422" v="3922" actId="732"/>
          <ac:spMkLst>
            <pc:docMk/>
            <pc:sldMk cId="0" sldId="271"/>
            <ac:spMk id="2" creationId="{00000000-0000-0000-0000-000000000000}"/>
          </ac:spMkLst>
        </pc:spChg>
        <pc:spChg chg="mod">
          <ac:chgData name="Machado, Fabio" userId="99190264-d35d-4ed2-bfb3-d4fbcb49b7b0" providerId="ADAL" clId="{DD697374-370F-994E-8090-EF9DBE7A9F1F}" dt="2025-06-02T23:13:20.469" v="3909" actId="1076"/>
          <ac:spMkLst>
            <pc:docMk/>
            <pc:sldMk cId="0" sldId="271"/>
            <ac:spMk id="3" creationId="{00000000-0000-0000-0000-000000000000}"/>
          </ac:spMkLst>
        </pc:spChg>
        <pc:spChg chg="add mod modCrop">
          <ac:chgData name="Machado, Fabio" userId="99190264-d35d-4ed2-bfb3-d4fbcb49b7b0" providerId="ADAL" clId="{DD697374-370F-994E-8090-EF9DBE7A9F1F}" dt="2025-06-02T23:14:31.869" v="3921" actId="732"/>
          <ac:spMkLst>
            <pc:docMk/>
            <pc:sldMk cId="0" sldId="271"/>
            <ac:spMk id="4" creationId="{391357B3-88F4-4C10-3669-A41867651234}"/>
          </ac:spMkLst>
        </pc:spChg>
      </pc:sldChg>
      <pc:sldChg chg="addSp delSp modSp add mod">
        <pc:chgData name="Machado, Fabio" userId="99190264-d35d-4ed2-bfb3-d4fbcb49b7b0" providerId="ADAL" clId="{DD697374-370F-994E-8090-EF9DBE7A9F1F}" dt="2025-06-03T14:03:38.187" v="5431" actId="20577"/>
        <pc:sldMkLst>
          <pc:docMk/>
          <pc:sldMk cId="2757175933" sldId="271"/>
        </pc:sldMkLst>
        <pc:spChg chg="mod">
          <ac:chgData name="Machado, Fabio" userId="99190264-d35d-4ed2-bfb3-d4fbcb49b7b0" providerId="ADAL" clId="{DD697374-370F-994E-8090-EF9DBE7A9F1F}" dt="2025-06-03T14:02:26.719" v="5351" actId="1038"/>
          <ac:spMkLst>
            <pc:docMk/>
            <pc:sldMk cId="2757175933" sldId="271"/>
            <ac:spMk id="2" creationId="{00000000-0000-0000-0000-000000000000}"/>
          </ac:spMkLst>
        </pc:spChg>
        <pc:spChg chg="mod">
          <ac:chgData name="Machado, Fabio" userId="99190264-d35d-4ed2-bfb3-d4fbcb49b7b0" providerId="ADAL" clId="{DD697374-370F-994E-8090-EF9DBE7A9F1F}" dt="2025-06-03T14:03:33.462" v="5429" actId="1076"/>
          <ac:spMkLst>
            <pc:docMk/>
            <pc:sldMk cId="2757175933" sldId="271"/>
            <ac:spMk id="3" creationId="{00000000-0000-0000-0000-000000000000}"/>
          </ac:spMkLst>
        </pc:spChg>
        <pc:spChg chg="del mod">
          <ac:chgData name="Machado, Fabio" userId="99190264-d35d-4ed2-bfb3-d4fbcb49b7b0" providerId="ADAL" clId="{DD697374-370F-994E-8090-EF9DBE7A9F1F}" dt="2025-06-03T13:49:29.405" v="4984" actId="478"/>
          <ac:spMkLst>
            <pc:docMk/>
            <pc:sldMk cId="2757175933" sldId="271"/>
            <ac:spMk id="4" creationId="{391357B3-88F4-4C10-3669-A41867651234}"/>
          </ac:spMkLst>
        </pc:spChg>
        <pc:spChg chg="add mod">
          <ac:chgData name="Machado, Fabio" userId="99190264-d35d-4ed2-bfb3-d4fbcb49b7b0" providerId="ADAL" clId="{DD697374-370F-994E-8090-EF9DBE7A9F1F}" dt="2025-06-03T14:02:38.158" v="5354" actId="1076"/>
          <ac:spMkLst>
            <pc:docMk/>
            <pc:sldMk cId="2757175933" sldId="271"/>
            <ac:spMk id="5" creationId="{5CA210A3-79DF-4406-0DE7-3D35D7E45788}"/>
          </ac:spMkLst>
        </pc:spChg>
        <pc:spChg chg="add mod">
          <ac:chgData name="Machado, Fabio" userId="99190264-d35d-4ed2-bfb3-d4fbcb49b7b0" providerId="ADAL" clId="{DD697374-370F-994E-8090-EF9DBE7A9F1F}" dt="2025-06-03T14:03:09.695" v="5398" actId="1076"/>
          <ac:spMkLst>
            <pc:docMk/>
            <pc:sldMk cId="2757175933" sldId="271"/>
            <ac:spMk id="8" creationId="{E3DF1ADC-AD41-E144-902F-0ED7C49E18A6}"/>
          </ac:spMkLst>
        </pc:spChg>
        <pc:spChg chg="add mod">
          <ac:chgData name="Machado, Fabio" userId="99190264-d35d-4ed2-bfb3-d4fbcb49b7b0" providerId="ADAL" clId="{DD697374-370F-994E-8090-EF9DBE7A9F1F}" dt="2025-06-03T14:03:38.187" v="5431" actId="20577"/>
          <ac:spMkLst>
            <pc:docMk/>
            <pc:sldMk cId="2757175933" sldId="271"/>
            <ac:spMk id="9" creationId="{F3B34978-6765-ADF5-A5E1-2197D09F5BF4}"/>
          </ac:spMkLst>
        </pc:spChg>
        <pc:picChg chg="add del mod">
          <ac:chgData name="Machado, Fabio" userId="99190264-d35d-4ed2-bfb3-d4fbcb49b7b0" providerId="ADAL" clId="{DD697374-370F-994E-8090-EF9DBE7A9F1F}" dt="2025-06-03T13:59:40.506" v="5296" actId="478"/>
          <ac:picMkLst>
            <pc:docMk/>
            <pc:sldMk cId="2757175933" sldId="271"/>
            <ac:picMk id="6" creationId="{25ABED1D-70EE-6BE3-7DD2-BE861088D03E}"/>
          </ac:picMkLst>
        </pc:picChg>
        <pc:picChg chg="add mod modCrop">
          <ac:chgData name="Machado, Fabio" userId="99190264-d35d-4ed2-bfb3-d4fbcb49b7b0" providerId="ADAL" clId="{DD697374-370F-994E-8090-EF9DBE7A9F1F}" dt="2025-06-03T14:02:26.719" v="5351" actId="1038"/>
          <ac:picMkLst>
            <pc:docMk/>
            <pc:sldMk cId="2757175933" sldId="271"/>
            <ac:picMk id="7" creationId="{B04C9E8F-442A-F9E3-E41D-3688099694FF}"/>
          </ac:picMkLst>
        </pc:picChg>
      </pc:sldChg>
      <pc:sldChg chg="delSp add del mod">
        <pc:chgData name="Machado, Fabio" userId="99190264-d35d-4ed2-bfb3-d4fbcb49b7b0" providerId="ADAL" clId="{DD697374-370F-994E-8090-EF9DBE7A9F1F}" dt="2025-06-02T23:15:04.961" v="3924" actId="2696"/>
        <pc:sldMkLst>
          <pc:docMk/>
          <pc:sldMk cId="0" sldId="272"/>
        </pc:sldMkLst>
        <pc:spChg chg="del">
          <ac:chgData name="Machado, Fabio" userId="99190264-d35d-4ed2-bfb3-d4fbcb49b7b0" providerId="ADAL" clId="{DD697374-370F-994E-8090-EF9DBE7A9F1F}" dt="2025-06-02T23:13:40.529" v="3910" actId="21"/>
          <ac:spMkLst>
            <pc:docMk/>
            <pc:sldMk cId="0" sldId="272"/>
            <ac:spMk id="2" creationId="{00000000-0000-0000-0000-000000000000}"/>
          </ac:spMkLst>
        </pc:spChg>
      </pc:sldChg>
      <pc:sldChg chg="delSp modSp add del mod">
        <pc:chgData name="Machado, Fabio" userId="99190264-d35d-4ed2-bfb3-d4fbcb49b7b0" providerId="ADAL" clId="{DD697374-370F-994E-8090-EF9DBE7A9F1F}" dt="2025-06-02T23:15:03.729" v="3923" actId="2696"/>
        <pc:sldMkLst>
          <pc:docMk/>
          <pc:sldMk cId="0" sldId="273"/>
        </pc:sldMkLst>
        <pc:spChg chg="del">
          <ac:chgData name="Machado, Fabio" userId="99190264-d35d-4ed2-bfb3-d4fbcb49b7b0" providerId="ADAL" clId="{DD697374-370F-994E-8090-EF9DBE7A9F1F}" dt="2025-06-02T23:12:59.677" v="3905" actId="478"/>
          <ac:spMkLst>
            <pc:docMk/>
            <pc:sldMk cId="0" sldId="273"/>
            <ac:spMk id="2" creationId="{00000000-0000-0000-0000-000000000000}"/>
          </ac:spMkLst>
        </pc:spChg>
        <pc:spChg chg="mod">
          <ac:chgData name="Machado, Fabio" userId="99190264-d35d-4ed2-bfb3-d4fbcb49b7b0" providerId="ADAL" clId="{DD697374-370F-994E-8090-EF9DBE7A9F1F}" dt="2025-06-02T23:13:07.925" v="3907" actId="1076"/>
          <ac:spMkLst>
            <pc:docMk/>
            <pc:sldMk cId="0" sldId="273"/>
            <ac:spMk id="3" creationId="{00000000-0000-0000-0000-000000000000}"/>
          </ac:spMkLst>
        </pc:spChg>
        <pc:spChg chg="del mod">
          <ac:chgData name="Machado, Fabio" userId="99190264-d35d-4ed2-bfb3-d4fbcb49b7b0" providerId="ADAL" clId="{DD697374-370F-994E-8090-EF9DBE7A9F1F}" dt="2025-06-02T23:13:59.174" v="3911" actId="21"/>
          <ac:spMkLst>
            <pc:docMk/>
            <pc:sldMk cId="0" sldId="273"/>
            <ac:spMk id="4" creationId="{00000000-0000-0000-0000-000000000000}"/>
          </ac:spMkLst>
        </pc:spChg>
      </pc:sldChg>
      <pc:sldChg chg="add">
        <pc:chgData name="Machado, Fabio" userId="99190264-d35d-4ed2-bfb3-d4fbcb49b7b0" providerId="ADAL" clId="{DD697374-370F-994E-8090-EF9DBE7A9F1F}" dt="2025-06-03T14:06:13.202" v="5448"/>
        <pc:sldMkLst>
          <pc:docMk/>
          <pc:sldMk cId="0" sldId="280"/>
        </pc:sldMkLst>
      </pc:sldChg>
      <pc:sldChg chg="add">
        <pc:chgData name="Machado, Fabio" userId="99190264-d35d-4ed2-bfb3-d4fbcb49b7b0" providerId="ADAL" clId="{DD697374-370F-994E-8090-EF9DBE7A9F1F}" dt="2025-06-03T14:06:13.202" v="5448"/>
        <pc:sldMkLst>
          <pc:docMk/>
          <pc:sldMk cId="0" sldId="281"/>
        </pc:sldMkLst>
      </pc:sldChg>
      <pc:sldChg chg="modSp del mod">
        <pc:chgData name="Machado, Fabio" userId="99190264-d35d-4ed2-bfb3-d4fbcb49b7b0" providerId="ADAL" clId="{DD697374-370F-994E-8090-EF9DBE7A9F1F}" dt="2025-06-03T16:38:11.848" v="6123" actId="2696"/>
        <pc:sldMkLst>
          <pc:docMk/>
          <pc:sldMk cId="2764517481" sldId="319"/>
        </pc:sldMkLst>
        <pc:spChg chg="mod">
          <ac:chgData name="Machado, Fabio" userId="99190264-d35d-4ed2-bfb3-d4fbcb49b7b0" providerId="ADAL" clId="{DD697374-370F-994E-8090-EF9DBE7A9F1F}" dt="2025-05-28T12:41:05.892" v="97" actId="20577"/>
          <ac:spMkLst>
            <pc:docMk/>
            <pc:sldMk cId="2764517481" sldId="319"/>
            <ac:spMk id="2" creationId="{83CAF7CB-91B3-DBBB-F441-D4666A0AE16C}"/>
          </ac:spMkLst>
        </pc:spChg>
        <pc:spChg chg="mod">
          <ac:chgData name="Machado, Fabio" userId="99190264-d35d-4ed2-bfb3-d4fbcb49b7b0" providerId="ADAL" clId="{DD697374-370F-994E-8090-EF9DBE7A9F1F}" dt="2025-06-03T16:37:58.106" v="6122" actId="20577"/>
          <ac:spMkLst>
            <pc:docMk/>
            <pc:sldMk cId="2764517481" sldId="319"/>
            <ac:spMk id="9" creationId="{CDBCE36A-34BE-9E87-CB2D-8F41959D577F}"/>
          </ac:spMkLst>
        </pc:spChg>
      </pc:sldChg>
      <pc:sldChg chg="addSp delSp modSp new mod ord">
        <pc:chgData name="Machado, Fabio" userId="99190264-d35d-4ed2-bfb3-d4fbcb49b7b0" providerId="ADAL" clId="{DD697374-370F-994E-8090-EF9DBE7A9F1F}" dt="2025-06-02T15:35:14.941" v="2456" actId="20578"/>
        <pc:sldMkLst>
          <pc:docMk/>
          <pc:sldMk cId="566167249" sldId="320"/>
        </pc:sldMkLst>
        <pc:spChg chg="mod">
          <ac:chgData name="Machado, Fabio" userId="99190264-d35d-4ed2-bfb3-d4fbcb49b7b0" providerId="ADAL" clId="{DD697374-370F-994E-8090-EF9DBE7A9F1F}" dt="2025-05-28T13:12:15.969" v="409" actId="1076"/>
          <ac:spMkLst>
            <pc:docMk/>
            <pc:sldMk cId="566167249" sldId="320"/>
            <ac:spMk id="2" creationId="{715DE9E3-0F3A-16C2-75B8-CA73616B8957}"/>
          </ac:spMkLst>
        </pc:spChg>
        <pc:picChg chg="add mod">
          <ac:chgData name="Machado, Fabio" userId="99190264-d35d-4ed2-bfb3-d4fbcb49b7b0" providerId="ADAL" clId="{DD697374-370F-994E-8090-EF9DBE7A9F1F}" dt="2025-05-28T13:12:20.837" v="410" actId="1076"/>
          <ac:picMkLst>
            <pc:docMk/>
            <pc:sldMk cId="566167249" sldId="320"/>
            <ac:picMk id="2052" creationId="{6774E1D6-6666-5AE9-CF5A-7C04556E1407}"/>
          </ac:picMkLst>
        </pc:picChg>
      </pc:sldChg>
      <pc:sldChg chg="addSp delSp modSp new del mod">
        <pc:chgData name="Machado, Fabio" userId="99190264-d35d-4ed2-bfb3-d4fbcb49b7b0" providerId="ADAL" clId="{DD697374-370F-994E-8090-EF9DBE7A9F1F}" dt="2025-06-02T15:36:46.620" v="2501" actId="2696"/>
        <pc:sldMkLst>
          <pc:docMk/>
          <pc:sldMk cId="1323616117" sldId="321"/>
        </pc:sldMkLst>
        <pc:spChg chg="add mod">
          <ac:chgData name="Machado, Fabio" userId="99190264-d35d-4ed2-bfb3-d4fbcb49b7b0" providerId="ADAL" clId="{DD697374-370F-994E-8090-EF9DBE7A9F1F}" dt="2025-06-02T15:36:13.323" v="2468" actId="1076"/>
          <ac:spMkLst>
            <pc:docMk/>
            <pc:sldMk cId="1323616117" sldId="321"/>
            <ac:spMk id="2" creationId="{1D3D0FA3-D32A-DB55-8F31-1E6AE6C6B2C4}"/>
          </ac:spMkLst>
        </pc:spChg>
        <pc:spChg chg="add mod">
          <ac:chgData name="Machado, Fabio" userId="99190264-d35d-4ed2-bfb3-d4fbcb49b7b0" providerId="ADAL" clId="{DD697374-370F-994E-8090-EF9DBE7A9F1F}" dt="2025-06-02T15:35:58.757" v="2463" actId="1076"/>
          <ac:spMkLst>
            <pc:docMk/>
            <pc:sldMk cId="1323616117" sldId="321"/>
            <ac:spMk id="5" creationId="{0D428270-3699-2EF0-80FB-E8C2A350553A}"/>
          </ac:spMkLst>
        </pc:spChg>
        <pc:spChg chg="add del mod">
          <ac:chgData name="Machado, Fabio" userId="99190264-d35d-4ed2-bfb3-d4fbcb49b7b0" providerId="ADAL" clId="{DD697374-370F-994E-8090-EF9DBE7A9F1F}" dt="2025-06-02T15:36:21.052" v="2472" actId="478"/>
          <ac:spMkLst>
            <pc:docMk/>
            <pc:sldMk cId="1323616117" sldId="321"/>
            <ac:spMk id="6" creationId="{F3C60FE2-93D8-5020-4547-8EBAD55CC16B}"/>
          </ac:spMkLst>
        </pc:spChg>
        <pc:spChg chg="add del mod">
          <ac:chgData name="Machado, Fabio" userId="99190264-d35d-4ed2-bfb3-d4fbcb49b7b0" providerId="ADAL" clId="{DD697374-370F-994E-8090-EF9DBE7A9F1F}" dt="2025-06-02T15:36:16.193" v="2469" actId="478"/>
          <ac:spMkLst>
            <pc:docMk/>
            <pc:sldMk cId="1323616117" sldId="321"/>
            <ac:spMk id="8" creationId="{F4C72E8C-7541-6095-880B-E6B8B2339C05}"/>
          </ac:spMkLst>
        </pc:spChg>
        <pc:spChg chg="add mod">
          <ac:chgData name="Machado, Fabio" userId="99190264-d35d-4ed2-bfb3-d4fbcb49b7b0" providerId="ADAL" clId="{DD697374-370F-994E-8090-EF9DBE7A9F1F}" dt="2025-06-02T15:36:32.172" v="2498" actId="1076"/>
          <ac:spMkLst>
            <pc:docMk/>
            <pc:sldMk cId="1323616117" sldId="321"/>
            <ac:spMk id="9" creationId="{A14CF6F5-84FA-A789-73B7-155C71370565}"/>
          </ac:spMkLst>
        </pc:spChg>
        <pc:spChg chg="add mod">
          <ac:chgData name="Machado, Fabio" userId="99190264-d35d-4ed2-bfb3-d4fbcb49b7b0" providerId="ADAL" clId="{DD697374-370F-994E-8090-EF9DBE7A9F1F}" dt="2025-06-02T15:36:36.258" v="2500" actId="1076"/>
          <ac:spMkLst>
            <pc:docMk/>
            <pc:sldMk cId="1323616117" sldId="321"/>
            <ac:spMk id="10" creationId="{B81AA8A9-A537-160B-1F4A-F4A4E0B48CF5}"/>
          </ac:spMkLst>
        </pc:spChg>
        <pc:picChg chg="add mod">
          <ac:chgData name="Machado, Fabio" userId="99190264-d35d-4ed2-bfb3-d4fbcb49b7b0" providerId="ADAL" clId="{DD697374-370F-994E-8090-EF9DBE7A9F1F}" dt="2025-06-02T15:35:34.447" v="2458" actId="14100"/>
          <ac:picMkLst>
            <pc:docMk/>
            <pc:sldMk cId="1323616117" sldId="321"/>
            <ac:picMk id="3" creationId="{5A5D2C58-389B-C565-C7A0-60A4352B6E5C}"/>
          </ac:picMkLst>
        </pc:picChg>
        <pc:picChg chg="add mod">
          <ac:chgData name="Machado, Fabio" userId="99190264-d35d-4ed2-bfb3-d4fbcb49b7b0" providerId="ADAL" clId="{DD697374-370F-994E-8090-EF9DBE7A9F1F}" dt="2025-06-02T15:35:37.439" v="2459" actId="1076"/>
          <ac:picMkLst>
            <pc:docMk/>
            <pc:sldMk cId="1323616117" sldId="321"/>
            <ac:picMk id="4" creationId="{BAE3E1B6-2155-FCA9-C736-1A5C40CF927E}"/>
          </ac:picMkLst>
        </pc:picChg>
        <pc:picChg chg="add mod">
          <ac:chgData name="Machado, Fabio" userId="99190264-d35d-4ed2-bfb3-d4fbcb49b7b0" providerId="ADAL" clId="{DD697374-370F-994E-8090-EF9DBE7A9F1F}" dt="2025-06-02T15:36:09.688" v="2467" actId="14100"/>
          <ac:picMkLst>
            <pc:docMk/>
            <pc:sldMk cId="1323616117" sldId="321"/>
            <ac:picMk id="7" creationId="{CAD37E8A-3609-4592-8098-BBFE1DD45244}"/>
          </ac:picMkLst>
        </pc:picChg>
      </pc:sldChg>
      <pc:sldChg chg="addSp delSp modSp add del mod ord">
        <pc:chgData name="Machado, Fabio" userId="99190264-d35d-4ed2-bfb3-d4fbcb49b7b0" providerId="ADAL" clId="{DD697374-370F-994E-8090-EF9DBE7A9F1F}" dt="2025-06-02T15:35:16.801" v="2457" actId="2696"/>
        <pc:sldMkLst>
          <pc:docMk/>
          <pc:sldMk cId="1477503705" sldId="322"/>
        </pc:sldMkLst>
      </pc:sldChg>
      <pc:sldChg chg="addSp delSp modSp new del mod">
        <pc:chgData name="Machado, Fabio" userId="99190264-d35d-4ed2-bfb3-d4fbcb49b7b0" providerId="ADAL" clId="{DD697374-370F-994E-8090-EF9DBE7A9F1F}" dt="2025-06-02T15:36:46.627" v="2502" actId="2696"/>
        <pc:sldMkLst>
          <pc:docMk/>
          <pc:sldMk cId="3953964918" sldId="323"/>
        </pc:sldMkLst>
      </pc:sldChg>
      <pc:sldChg chg="addSp delSp modSp new del mod">
        <pc:chgData name="Machado, Fabio" userId="99190264-d35d-4ed2-bfb3-d4fbcb49b7b0" providerId="ADAL" clId="{DD697374-370F-994E-8090-EF9DBE7A9F1F}" dt="2025-06-02T15:36:46.634" v="2503" actId="2696"/>
        <pc:sldMkLst>
          <pc:docMk/>
          <pc:sldMk cId="1787836914" sldId="324"/>
        </pc:sldMkLst>
      </pc:sldChg>
      <pc:sldChg chg="addSp delSp modSp new del mod">
        <pc:chgData name="Machado, Fabio" userId="99190264-d35d-4ed2-bfb3-d4fbcb49b7b0" providerId="ADAL" clId="{DD697374-370F-994E-8090-EF9DBE7A9F1F}" dt="2025-06-02T15:36:46.639" v="2504" actId="2696"/>
        <pc:sldMkLst>
          <pc:docMk/>
          <pc:sldMk cId="4129012222" sldId="325"/>
        </pc:sldMkLst>
      </pc:sldChg>
      <pc:sldChg chg="addSp delSp modSp new del mod">
        <pc:chgData name="Machado, Fabio" userId="99190264-d35d-4ed2-bfb3-d4fbcb49b7b0" providerId="ADAL" clId="{DD697374-370F-994E-8090-EF9DBE7A9F1F}" dt="2025-06-02T15:54:57.357" v="2792" actId="2696"/>
        <pc:sldMkLst>
          <pc:docMk/>
          <pc:sldMk cId="1410077577" sldId="326"/>
        </pc:sldMkLst>
        <pc:spChg chg="del mod">
          <ac:chgData name="Machado, Fabio" userId="99190264-d35d-4ed2-bfb3-d4fbcb49b7b0" providerId="ADAL" clId="{DD697374-370F-994E-8090-EF9DBE7A9F1F}" dt="2025-06-02T15:37:02.222" v="2505" actId="478"/>
          <ac:spMkLst>
            <pc:docMk/>
            <pc:sldMk cId="1410077577" sldId="326"/>
            <ac:spMk id="2" creationId="{3F5D86C2-F51E-DD8C-2CD6-FF312059D093}"/>
          </ac:spMkLst>
        </pc:spChg>
        <pc:spChg chg="add mod">
          <ac:chgData name="Machado, Fabio" userId="99190264-d35d-4ed2-bfb3-d4fbcb49b7b0" providerId="ADAL" clId="{DD697374-370F-994E-8090-EF9DBE7A9F1F}" dt="2025-06-02T15:37:28.339" v="2510" actId="1076"/>
          <ac:spMkLst>
            <pc:docMk/>
            <pc:sldMk cId="1410077577" sldId="326"/>
            <ac:spMk id="3" creationId="{11BCA55B-75BB-3064-07F3-FA064BE41E20}"/>
          </ac:spMkLst>
        </pc:spChg>
        <pc:spChg chg="add del mod">
          <ac:chgData name="Machado, Fabio" userId="99190264-d35d-4ed2-bfb3-d4fbcb49b7b0" providerId="ADAL" clId="{DD697374-370F-994E-8090-EF9DBE7A9F1F}" dt="2025-06-02T15:37:44.025" v="2519" actId="478"/>
          <ac:spMkLst>
            <pc:docMk/>
            <pc:sldMk cId="1410077577" sldId="326"/>
            <ac:spMk id="4" creationId="{C9EA7130-1247-3DC2-329F-88BB04765BEB}"/>
          </ac:spMkLst>
        </pc:spChg>
        <pc:spChg chg="add mod">
          <ac:chgData name="Machado, Fabio" userId="99190264-d35d-4ed2-bfb3-d4fbcb49b7b0" providerId="ADAL" clId="{DD697374-370F-994E-8090-EF9DBE7A9F1F}" dt="2025-06-02T15:37:54.019" v="2531" actId="1035"/>
          <ac:spMkLst>
            <pc:docMk/>
            <pc:sldMk cId="1410077577" sldId="326"/>
            <ac:spMk id="5" creationId="{B5A81F9D-B8C1-F902-6C39-73AE4D2D1DAE}"/>
          </ac:spMkLst>
        </pc:spChg>
        <pc:spChg chg="add mod">
          <ac:chgData name="Machado, Fabio" userId="99190264-d35d-4ed2-bfb3-d4fbcb49b7b0" providerId="ADAL" clId="{DD697374-370F-994E-8090-EF9DBE7A9F1F}" dt="2025-06-02T15:37:54.019" v="2531" actId="1035"/>
          <ac:spMkLst>
            <pc:docMk/>
            <pc:sldMk cId="1410077577" sldId="326"/>
            <ac:spMk id="6" creationId="{938035B4-5FF5-0CB4-01A0-96BBEACBA4D4}"/>
          </ac:spMkLst>
        </pc:spChg>
        <pc:spChg chg="add mod">
          <ac:chgData name="Machado, Fabio" userId="99190264-d35d-4ed2-bfb3-d4fbcb49b7b0" providerId="ADAL" clId="{DD697374-370F-994E-8090-EF9DBE7A9F1F}" dt="2025-06-02T15:37:28.339" v="2510" actId="1076"/>
          <ac:spMkLst>
            <pc:docMk/>
            <pc:sldMk cId="1410077577" sldId="326"/>
            <ac:spMk id="7" creationId="{F4BA24F8-8B76-FA62-A29F-78E89044D44E}"/>
          </ac:spMkLst>
        </pc:spChg>
        <pc:spChg chg="add mod">
          <ac:chgData name="Machado, Fabio" userId="99190264-d35d-4ed2-bfb3-d4fbcb49b7b0" providerId="ADAL" clId="{DD697374-370F-994E-8090-EF9DBE7A9F1F}" dt="2025-06-02T15:37:54.019" v="2531" actId="1035"/>
          <ac:spMkLst>
            <pc:docMk/>
            <pc:sldMk cId="1410077577" sldId="326"/>
            <ac:spMk id="8" creationId="{53728A3C-8661-FD60-C918-73003C14B1F3}"/>
          </ac:spMkLst>
        </pc:spChg>
        <pc:spChg chg="add mod">
          <ac:chgData name="Machado, Fabio" userId="99190264-d35d-4ed2-bfb3-d4fbcb49b7b0" providerId="ADAL" clId="{DD697374-370F-994E-8090-EF9DBE7A9F1F}" dt="2025-06-02T15:37:28.339" v="2510" actId="1076"/>
          <ac:spMkLst>
            <pc:docMk/>
            <pc:sldMk cId="1410077577" sldId="326"/>
            <ac:spMk id="9" creationId="{5FEE28EB-5CE6-53B1-0191-4CCF3C89C908}"/>
          </ac:spMkLst>
        </pc:spChg>
        <pc:spChg chg="add del mod">
          <ac:chgData name="Machado, Fabio" userId="99190264-d35d-4ed2-bfb3-d4fbcb49b7b0" providerId="ADAL" clId="{DD697374-370F-994E-8090-EF9DBE7A9F1F}" dt="2025-06-02T15:37:03.933" v="2506" actId="478"/>
          <ac:spMkLst>
            <pc:docMk/>
            <pc:sldMk cId="1410077577" sldId="326"/>
            <ac:spMk id="11" creationId="{AF27FFB9-9398-633C-5D4A-4C9A8222FF22}"/>
          </ac:spMkLst>
        </pc:spChg>
      </pc:sldChg>
      <pc:sldChg chg="modSp add del mod">
        <pc:chgData name="Machado, Fabio" userId="99190264-d35d-4ed2-bfb3-d4fbcb49b7b0" providerId="ADAL" clId="{DD697374-370F-994E-8090-EF9DBE7A9F1F}" dt="2025-06-02T15:23:50.023" v="2410" actId="2696"/>
        <pc:sldMkLst>
          <pc:docMk/>
          <pc:sldMk cId="3410102343" sldId="327"/>
        </pc:sldMkLst>
      </pc:sldChg>
      <pc:sldChg chg="addSp delSp modSp new mod modShow">
        <pc:chgData name="Machado, Fabio" userId="99190264-d35d-4ed2-bfb3-d4fbcb49b7b0" providerId="ADAL" clId="{DD697374-370F-994E-8090-EF9DBE7A9F1F}" dt="2025-06-02T23:55:20.087" v="4592" actId="729"/>
        <pc:sldMkLst>
          <pc:docMk/>
          <pc:sldMk cId="3399592806" sldId="328"/>
        </pc:sldMkLst>
        <pc:spChg chg="mod">
          <ac:chgData name="Machado, Fabio" userId="99190264-d35d-4ed2-bfb3-d4fbcb49b7b0" providerId="ADAL" clId="{DD697374-370F-994E-8090-EF9DBE7A9F1F}" dt="2025-05-28T16:33:01.803" v="1181" actId="20577"/>
          <ac:spMkLst>
            <pc:docMk/>
            <pc:sldMk cId="3399592806" sldId="328"/>
            <ac:spMk id="2" creationId="{1337D7BC-6F4B-DC7D-928C-91D97761BBD9}"/>
          </ac:spMkLst>
        </pc:spChg>
        <pc:spChg chg="add mod">
          <ac:chgData name="Machado, Fabio" userId="99190264-d35d-4ed2-bfb3-d4fbcb49b7b0" providerId="ADAL" clId="{DD697374-370F-994E-8090-EF9DBE7A9F1F}" dt="2025-05-28T18:03:02.087" v="1488" actId="20577"/>
          <ac:spMkLst>
            <pc:docMk/>
            <pc:sldMk cId="3399592806" sldId="328"/>
            <ac:spMk id="3" creationId="{F8148B5A-B43F-B20F-2935-5DDA0C4215F7}"/>
          </ac:spMkLst>
        </pc:spChg>
        <pc:spChg chg="add mod">
          <ac:chgData name="Machado, Fabio" userId="99190264-d35d-4ed2-bfb3-d4fbcb49b7b0" providerId="ADAL" clId="{DD697374-370F-994E-8090-EF9DBE7A9F1F}" dt="2025-05-28T16:41:11.570" v="1332" actId="1038"/>
          <ac:spMkLst>
            <pc:docMk/>
            <pc:sldMk cId="3399592806" sldId="328"/>
            <ac:spMk id="5" creationId="{AE5E28E8-5DD5-AD0C-1755-7B278152F20F}"/>
          </ac:spMkLst>
        </pc:spChg>
        <pc:spChg chg="add mod">
          <ac:chgData name="Machado, Fabio" userId="99190264-d35d-4ed2-bfb3-d4fbcb49b7b0" providerId="ADAL" clId="{DD697374-370F-994E-8090-EF9DBE7A9F1F}" dt="2025-05-28T16:41:04.914" v="1327" actId="1037"/>
          <ac:spMkLst>
            <pc:docMk/>
            <pc:sldMk cId="3399592806" sldId="328"/>
            <ac:spMk id="7" creationId="{88179765-F822-CED3-6E3B-4EBA3C6D5302}"/>
          </ac:spMkLst>
        </pc:spChg>
        <pc:spChg chg="add mod">
          <ac:chgData name="Machado, Fabio" userId="99190264-d35d-4ed2-bfb3-d4fbcb49b7b0" providerId="ADAL" clId="{DD697374-370F-994E-8090-EF9DBE7A9F1F}" dt="2025-05-28T16:41:59.455" v="1357" actId="208"/>
          <ac:spMkLst>
            <pc:docMk/>
            <pc:sldMk cId="3399592806" sldId="328"/>
            <ac:spMk id="8" creationId="{C016C333-D5BC-6629-994D-E2AB2FE48DA3}"/>
          </ac:spMkLst>
        </pc:spChg>
        <pc:spChg chg="add mod">
          <ac:chgData name="Machado, Fabio" userId="99190264-d35d-4ed2-bfb3-d4fbcb49b7b0" providerId="ADAL" clId="{DD697374-370F-994E-8090-EF9DBE7A9F1F}" dt="2025-05-28T16:43:12.841" v="1375" actId="1076"/>
          <ac:spMkLst>
            <pc:docMk/>
            <pc:sldMk cId="3399592806" sldId="328"/>
            <ac:spMk id="10" creationId="{EE3E3A7E-820D-1B3E-6283-77B7877BF9FE}"/>
          </ac:spMkLst>
        </pc:spChg>
        <pc:spChg chg="add mod">
          <ac:chgData name="Machado, Fabio" userId="99190264-d35d-4ed2-bfb3-d4fbcb49b7b0" providerId="ADAL" clId="{DD697374-370F-994E-8090-EF9DBE7A9F1F}" dt="2025-05-28T16:43:43.584" v="1382" actId="1076"/>
          <ac:spMkLst>
            <pc:docMk/>
            <pc:sldMk cId="3399592806" sldId="328"/>
            <ac:spMk id="11" creationId="{C01C16B5-2F5B-9894-4719-9B5B4B7876BE}"/>
          </ac:spMkLst>
        </pc:spChg>
        <pc:spChg chg="add mod">
          <ac:chgData name="Machado, Fabio" userId="99190264-d35d-4ed2-bfb3-d4fbcb49b7b0" providerId="ADAL" clId="{DD697374-370F-994E-8090-EF9DBE7A9F1F}" dt="2025-05-28T16:44:38.113" v="1413" actId="1076"/>
          <ac:spMkLst>
            <pc:docMk/>
            <pc:sldMk cId="3399592806" sldId="328"/>
            <ac:spMk id="29" creationId="{8222D0BC-8893-C6C2-128A-3AD2E9C744DD}"/>
          </ac:spMkLst>
        </pc:spChg>
        <pc:spChg chg="add mod">
          <ac:chgData name="Machado, Fabio" userId="99190264-d35d-4ed2-bfb3-d4fbcb49b7b0" providerId="ADAL" clId="{DD697374-370F-994E-8090-EF9DBE7A9F1F}" dt="2025-05-28T18:04:28.862" v="1580" actId="207"/>
          <ac:spMkLst>
            <pc:docMk/>
            <pc:sldMk cId="3399592806" sldId="328"/>
            <ac:spMk id="49" creationId="{2C4A99B0-2A41-3CCF-0657-6377E44AC1F9}"/>
          </ac:spMkLst>
        </pc:spChg>
        <pc:picChg chg="add mod">
          <ac:chgData name="Machado, Fabio" userId="99190264-d35d-4ed2-bfb3-d4fbcb49b7b0" providerId="ADAL" clId="{DD697374-370F-994E-8090-EF9DBE7A9F1F}" dt="2025-05-28T16:41:33.176" v="1351" actId="1076"/>
          <ac:picMkLst>
            <pc:docMk/>
            <pc:sldMk cId="3399592806" sldId="328"/>
            <ac:picMk id="4" creationId="{E40AB45B-C6E9-F4D1-EA16-F2A553D9B6BC}"/>
          </ac:picMkLst>
        </pc:picChg>
        <pc:picChg chg="add mod">
          <ac:chgData name="Machado, Fabio" userId="99190264-d35d-4ed2-bfb3-d4fbcb49b7b0" providerId="ADAL" clId="{DD697374-370F-994E-8090-EF9DBE7A9F1F}" dt="2025-05-28T18:03:38.893" v="1492" actId="1076"/>
          <ac:picMkLst>
            <pc:docMk/>
            <pc:sldMk cId="3399592806" sldId="328"/>
            <ac:picMk id="48" creationId="{87A96DE3-738A-2017-D835-AAE9E0129F36}"/>
          </ac:picMkLst>
        </pc:picChg>
        <pc:cxnChg chg="add mod">
          <ac:chgData name="Machado, Fabio" userId="99190264-d35d-4ed2-bfb3-d4fbcb49b7b0" providerId="ADAL" clId="{DD697374-370F-994E-8090-EF9DBE7A9F1F}" dt="2025-05-28T16:43:43.584" v="1382" actId="1076"/>
          <ac:cxnSpMkLst>
            <pc:docMk/>
            <pc:sldMk cId="3399592806" sldId="328"/>
            <ac:cxnSpMk id="13" creationId="{CDAA10BE-D6E3-BFDA-F00B-7049EEEA0C87}"/>
          </ac:cxnSpMkLst>
        </pc:cxnChg>
        <pc:cxnChg chg="add mod">
          <ac:chgData name="Machado, Fabio" userId="99190264-d35d-4ed2-bfb3-d4fbcb49b7b0" providerId="ADAL" clId="{DD697374-370F-994E-8090-EF9DBE7A9F1F}" dt="2025-05-28T16:43:43.584" v="1382" actId="1076"/>
          <ac:cxnSpMkLst>
            <pc:docMk/>
            <pc:sldMk cId="3399592806" sldId="328"/>
            <ac:cxnSpMk id="15" creationId="{B26BB511-0419-06E0-2664-4269B0A3BFC1}"/>
          </ac:cxnSpMkLst>
        </pc:cxnChg>
        <pc:cxnChg chg="add mod">
          <ac:chgData name="Machado, Fabio" userId="99190264-d35d-4ed2-bfb3-d4fbcb49b7b0" providerId="ADAL" clId="{DD697374-370F-994E-8090-EF9DBE7A9F1F}" dt="2025-05-28T16:43:43.584" v="1382" actId="1076"/>
          <ac:cxnSpMkLst>
            <pc:docMk/>
            <pc:sldMk cId="3399592806" sldId="328"/>
            <ac:cxnSpMk id="19" creationId="{D70486BB-3B84-9A6D-83A5-3880ADF84588}"/>
          </ac:cxnSpMkLst>
        </pc:cxnChg>
        <pc:cxnChg chg="add mod">
          <ac:chgData name="Machado, Fabio" userId="99190264-d35d-4ed2-bfb3-d4fbcb49b7b0" providerId="ADAL" clId="{DD697374-370F-994E-8090-EF9DBE7A9F1F}" dt="2025-05-28T16:43:43.584" v="1382" actId="1076"/>
          <ac:cxnSpMkLst>
            <pc:docMk/>
            <pc:sldMk cId="3399592806" sldId="328"/>
            <ac:cxnSpMk id="22" creationId="{E574A45A-FAF5-ABFF-72D7-8C19950C9E5C}"/>
          </ac:cxnSpMkLst>
        </pc:cxnChg>
        <pc:cxnChg chg="add mod">
          <ac:chgData name="Machado, Fabio" userId="99190264-d35d-4ed2-bfb3-d4fbcb49b7b0" providerId="ADAL" clId="{DD697374-370F-994E-8090-EF9DBE7A9F1F}" dt="2025-05-28T16:44:52.341" v="1417" actId="14100"/>
          <ac:cxnSpMkLst>
            <pc:docMk/>
            <pc:sldMk cId="3399592806" sldId="328"/>
            <ac:cxnSpMk id="33" creationId="{FCE8B5B0-3F24-FDDF-848B-3DFC2BCDC12C}"/>
          </ac:cxnSpMkLst>
        </pc:cxnChg>
        <pc:cxnChg chg="add mod">
          <ac:chgData name="Machado, Fabio" userId="99190264-d35d-4ed2-bfb3-d4fbcb49b7b0" providerId="ADAL" clId="{DD697374-370F-994E-8090-EF9DBE7A9F1F}" dt="2025-05-28T16:44:48.587" v="1416" actId="14100"/>
          <ac:cxnSpMkLst>
            <pc:docMk/>
            <pc:sldMk cId="3399592806" sldId="328"/>
            <ac:cxnSpMk id="36" creationId="{8F51D601-7BA6-9EFB-0743-8B725EFF9631}"/>
          </ac:cxnSpMkLst>
        </pc:cxnChg>
        <pc:cxnChg chg="add mod">
          <ac:chgData name="Machado, Fabio" userId="99190264-d35d-4ed2-bfb3-d4fbcb49b7b0" providerId="ADAL" clId="{DD697374-370F-994E-8090-EF9DBE7A9F1F}" dt="2025-05-28T16:44:42.567" v="1414" actId="14100"/>
          <ac:cxnSpMkLst>
            <pc:docMk/>
            <pc:sldMk cId="3399592806" sldId="328"/>
            <ac:cxnSpMk id="39" creationId="{9F9CE806-25F7-2D9A-DCE0-72F06BE333BC}"/>
          </ac:cxnSpMkLst>
        </pc:cxnChg>
      </pc:sldChg>
      <pc:sldChg chg="addSp delSp modSp new mod modShow">
        <pc:chgData name="Machado, Fabio" userId="99190264-d35d-4ed2-bfb3-d4fbcb49b7b0" providerId="ADAL" clId="{DD697374-370F-994E-8090-EF9DBE7A9F1F}" dt="2025-06-02T23:16:03.332" v="3928" actId="729"/>
        <pc:sldMkLst>
          <pc:docMk/>
          <pc:sldMk cId="3704300656" sldId="329"/>
        </pc:sldMkLst>
        <pc:spChg chg="add mod">
          <ac:chgData name="Machado, Fabio" userId="99190264-d35d-4ed2-bfb3-d4fbcb49b7b0" providerId="ADAL" clId="{DD697374-370F-994E-8090-EF9DBE7A9F1F}" dt="2025-05-28T18:05:20.465" v="1582"/>
          <ac:spMkLst>
            <pc:docMk/>
            <pc:sldMk cId="3704300656" sldId="329"/>
            <ac:spMk id="3" creationId="{EEE07295-4214-4F32-B997-59D12547467E}"/>
          </ac:spMkLst>
        </pc:spChg>
        <pc:spChg chg="add mod">
          <ac:chgData name="Machado, Fabio" userId="99190264-d35d-4ed2-bfb3-d4fbcb49b7b0" providerId="ADAL" clId="{DD697374-370F-994E-8090-EF9DBE7A9F1F}" dt="2025-05-28T18:06:59.464" v="1713" actId="14100"/>
          <ac:spMkLst>
            <pc:docMk/>
            <pc:sldMk cId="3704300656" sldId="329"/>
            <ac:spMk id="4" creationId="{CFE10D2D-983D-E9C7-53D5-1892775258B0}"/>
          </ac:spMkLst>
        </pc:spChg>
      </pc:sldChg>
      <pc:sldChg chg="addSp delSp modSp add mod modShow">
        <pc:chgData name="Machado, Fabio" userId="99190264-d35d-4ed2-bfb3-d4fbcb49b7b0" providerId="ADAL" clId="{DD697374-370F-994E-8090-EF9DBE7A9F1F}" dt="2025-06-02T23:16:03.332" v="3928" actId="729"/>
        <pc:sldMkLst>
          <pc:docMk/>
          <pc:sldMk cId="2655333410" sldId="330"/>
        </pc:sldMkLst>
        <pc:spChg chg="mod">
          <ac:chgData name="Machado, Fabio" userId="99190264-d35d-4ed2-bfb3-d4fbcb49b7b0" providerId="ADAL" clId="{DD697374-370F-994E-8090-EF9DBE7A9F1F}" dt="2025-05-28T18:07:32.625" v="1720" actId="1076"/>
          <ac:spMkLst>
            <pc:docMk/>
            <pc:sldMk cId="2655333410" sldId="330"/>
            <ac:spMk id="4" creationId="{17ADEBB7-9D0A-68A9-F15C-79DE68035783}"/>
          </ac:spMkLst>
        </pc:spChg>
        <pc:spChg chg="add mod">
          <ac:chgData name="Machado, Fabio" userId="99190264-d35d-4ed2-bfb3-d4fbcb49b7b0" providerId="ADAL" clId="{DD697374-370F-994E-8090-EF9DBE7A9F1F}" dt="2025-05-28T18:12:44.925" v="1792" actId="1035"/>
          <ac:spMkLst>
            <pc:docMk/>
            <pc:sldMk cId="2655333410" sldId="330"/>
            <ac:spMk id="15" creationId="{7AE2E705-09D5-1976-3823-BFE112146492}"/>
          </ac:spMkLst>
        </pc:spChg>
        <pc:spChg chg="add mod">
          <ac:chgData name="Machado, Fabio" userId="99190264-d35d-4ed2-bfb3-d4fbcb49b7b0" providerId="ADAL" clId="{DD697374-370F-994E-8090-EF9DBE7A9F1F}" dt="2025-05-28T18:42:44.239" v="1830" actId="1036"/>
          <ac:spMkLst>
            <pc:docMk/>
            <pc:sldMk cId="2655333410" sldId="330"/>
            <ac:spMk id="17" creationId="{F97354E0-C67A-03B1-6FEA-FB3FE86C6E5A}"/>
          </ac:spMkLst>
        </pc:spChg>
        <pc:spChg chg="add mod">
          <ac:chgData name="Machado, Fabio" userId="99190264-d35d-4ed2-bfb3-d4fbcb49b7b0" providerId="ADAL" clId="{DD697374-370F-994E-8090-EF9DBE7A9F1F}" dt="2025-05-28T18:51:55.106" v="2075" actId="207"/>
          <ac:spMkLst>
            <pc:docMk/>
            <pc:sldMk cId="2655333410" sldId="330"/>
            <ac:spMk id="18" creationId="{1CD1DC78-6AB2-F50C-85D0-A7D5BE9E6A1A}"/>
          </ac:spMkLst>
        </pc:spChg>
        <pc:spChg chg="add mod">
          <ac:chgData name="Machado, Fabio" userId="99190264-d35d-4ed2-bfb3-d4fbcb49b7b0" providerId="ADAL" clId="{DD697374-370F-994E-8090-EF9DBE7A9F1F}" dt="2025-05-28T18:12:44.925" v="1792" actId="1035"/>
          <ac:spMkLst>
            <pc:docMk/>
            <pc:sldMk cId="2655333410" sldId="330"/>
            <ac:spMk id="19" creationId="{E527CC0E-D924-4363-B296-2DDE093D6193}"/>
          </ac:spMkLst>
        </pc:spChg>
        <pc:spChg chg="add mod">
          <ac:chgData name="Machado, Fabio" userId="99190264-d35d-4ed2-bfb3-d4fbcb49b7b0" providerId="ADAL" clId="{DD697374-370F-994E-8090-EF9DBE7A9F1F}" dt="2025-05-28T18:47:35.667" v="1969" actId="1036"/>
          <ac:spMkLst>
            <pc:docMk/>
            <pc:sldMk cId="2655333410" sldId="330"/>
            <ac:spMk id="23" creationId="{B7A5B248-9D3B-67F1-A08C-395E8FA008D0}"/>
          </ac:spMkLst>
        </pc:spChg>
        <pc:spChg chg="add mod">
          <ac:chgData name="Machado, Fabio" userId="99190264-d35d-4ed2-bfb3-d4fbcb49b7b0" providerId="ADAL" clId="{DD697374-370F-994E-8090-EF9DBE7A9F1F}" dt="2025-05-28T18:43:09.950" v="1855" actId="1076"/>
          <ac:spMkLst>
            <pc:docMk/>
            <pc:sldMk cId="2655333410" sldId="330"/>
            <ac:spMk id="34" creationId="{2E3EBFF8-B245-6A7E-4C7E-7CFD0F12C1BC}"/>
          </ac:spMkLst>
        </pc:spChg>
        <pc:spChg chg="add mod">
          <ac:chgData name="Machado, Fabio" userId="99190264-d35d-4ed2-bfb3-d4fbcb49b7b0" providerId="ADAL" clId="{DD697374-370F-994E-8090-EF9DBE7A9F1F}" dt="2025-05-28T18:42:12.603" v="1811" actId="1076"/>
          <ac:spMkLst>
            <pc:docMk/>
            <pc:sldMk cId="2655333410" sldId="330"/>
            <ac:spMk id="36" creationId="{616CC8F3-BD8F-4D54-DA67-A7102BEBD54C}"/>
          </ac:spMkLst>
        </pc:spChg>
        <pc:spChg chg="add mod">
          <ac:chgData name="Machado, Fabio" userId="99190264-d35d-4ed2-bfb3-d4fbcb49b7b0" providerId="ADAL" clId="{DD697374-370F-994E-8090-EF9DBE7A9F1F}" dt="2025-05-28T18:47:35.667" v="1969" actId="1036"/>
          <ac:spMkLst>
            <pc:docMk/>
            <pc:sldMk cId="2655333410" sldId="330"/>
            <ac:spMk id="37" creationId="{BDB6B7C2-1592-6E32-344E-85BDCEB737B5}"/>
          </ac:spMkLst>
        </pc:spChg>
        <pc:spChg chg="add mod">
          <ac:chgData name="Machado, Fabio" userId="99190264-d35d-4ed2-bfb3-d4fbcb49b7b0" providerId="ADAL" clId="{DD697374-370F-994E-8090-EF9DBE7A9F1F}" dt="2025-05-28T18:47:35.667" v="1969" actId="1036"/>
          <ac:spMkLst>
            <pc:docMk/>
            <pc:sldMk cId="2655333410" sldId="330"/>
            <ac:spMk id="38" creationId="{F762B1E9-9497-3492-00C3-B937F38D59FD}"/>
          </ac:spMkLst>
        </pc:spChg>
        <pc:spChg chg="add mod">
          <ac:chgData name="Machado, Fabio" userId="99190264-d35d-4ed2-bfb3-d4fbcb49b7b0" providerId="ADAL" clId="{DD697374-370F-994E-8090-EF9DBE7A9F1F}" dt="2025-05-28T18:47:35.667" v="1969" actId="1036"/>
          <ac:spMkLst>
            <pc:docMk/>
            <pc:sldMk cId="2655333410" sldId="330"/>
            <ac:spMk id="39" creationId="{CB8696C9-3CB5-FDD8-F6A6-287E0C2B7EC4}"/>
          </ac:spMkLst>
        </pc:spChg>
        <pc:spChg chg="add mod">
          <ac:chgData name="Machado, Fabio" userId="99190264-d35d-4ed2-bfb3-d4fbcb49b7b0" providerId="ADAL" clId="{DD697374-370F-994E-8090-EF9DBE7A9F1F}" dt="2025-05-28T18:51:20.765" v="2070" actId="208"/>
          <ac:spMkLst>
            <pc:docMk/>
            <pc:sldMk cId="2655333410" sldId="330"/>
            <ac:spMk id="40" creationId="{AE593D11-3CCB-9389-6AA3-0EC8F8678BAB}"/>
          </ac:spMkLst>
        </pc:spChg>
        <pc:spChg chg="add mod">
          <ac:chgData name="Machado, Fabio" userId="99190264-d35d-4ed2-bfb3-d4fbcb49b7b0" providerId="ADAL" clId="{DD697374-370F-994E-8090-EF9DBE7A9F1F}" dt="2025-05-28T18:47:35.667" v="1969" actId="1036"/>
          <ac:spMkLst>
            <pc:docMk/>
            <pc:sldMk cId="2655333410" sldId="330"/>
            <ac:spMk id="43" creationId="{C938A604-1F61-ABC4-48C6-E912899F4CC3}"/>
          </ac:spMkLst>
        </pc:spChg>
        <pc:spChg chg="add mod">
          <ac:chgData name="Machado, Fabio" userId="99190264-d35d-4ed2-bfb3-d4fbcb49b7b0" providerId="ADAL" clId="{DD697374-370F-994E-8090-EF9DBE7A9F1F}" dt="2025-05-28T18:44:04.215" v="1901" actId="1038"/>
          <ac:spMkLst>
            <pc:docMk/>
            <pc:sldMk cId="2655333410" sldId="330"/>
            <ac:spMk id="48" creationId="{68D70E9C-9C54-8DC6-A5CC-4C99299DFCF0}"/>
          </ac:spMkLst>
        </pc:spChg>
        <pc:spChg chg="add mod">
          <ac:chgData name="Machado, Fabio" userId="99190264-d35d-4ed2-bfb3-d4fbcb49b7b0" providerId="ADAL" clId="{DD697374-370F-994E-8090-EF9DBE7A9F1F}" dt="2025-05-28T18:47:35.667" v="1969" actId="1036"/>
          <ac:spMkLst>
            <pc:docMk/>
            <pc:sldMk cId="2655333410" sldId="330"/>
            <ac:spMk id="49" creationId="{D1D6608A-AACE-7A30-589E-696E89A02F3E}"/>
          </ac:spMkLst>
        </pc:spChg>
        <pc:spChg chg="add mod">
          <ac:chgData name="Machado, Fabio" userId="99190264-d35d-4ed2-bfb3-d4fbcb49b7b0" providerId="ADAL" clId="{DD697374-370F-994E-8090-EF9DBE7A9F1F}" dt="2025-05-28T18:43:50.354" v="1879" actId="1076"/>
          <ac:spMkLst>
            <pc:docMk/>
            <pc:sldMk cId="2655333410" sldId="330"/>
            <ac:spMk id="51" creationId="{B8F5048D-A005-41CA-37BE-D74EB8C1C2BD}"/>
          </ac:spMkLst>
        </pc:spChg>
        <pc:spChg chg="add mod">
          <ac:chgData name="Machado, Fabio" userId="99190264-d35d-4ed2-bfb3-d4fbcb49b7b0" providerId="ADAL" clId="{DD697374-370F-994E-8090-EF9DBE7A9F1F}" dt="2025-05-28T18:43:50.354" v="1879" actId="1076"/>
          <ac:spMkLst>
            <pc:docMk/>
            <pc:sldMk cId="2655333410" sldId="330"/>
            <ac:spMk id="53" creationId="{2F9E59A3-5A9D-7CCD-78B8-D74784197FE7}"/>
          </ac:spMkLst>
        </pc:spChg>
        <pc:spChg chg="add mod">
          <ac:chgData name="Machado, Fabio" userId="99190264-d35d-4ed2-bfb3-d4fbcb49b7b0" providerId="ADAL" clId="{DD697374-370F-994E-8090-EF9DBE7A9F1F}" dt="2025-05-28T18:47:35.667" v="1969" actId="1036"/>
          <ac:spMkLst>
            <pc:docMk/>
            <pc:sldMk cId="2655333410" sldId="330"/>
            <ac:spMk id="55" creationId="{3BEE6EC9-62EF-77EB-69D8-30C638FE5688}"/>
          </ac:spMkLst>
        </pc:spChg>
        <pc:spChg chg="add mod">
          <ac:chgData name="Machado, Fabio" userId="99190264-d35d-4ed2-bfb3-d4fbcb49b7b0" providerId="ADAL" clId="{DD697374-370F-994E-8090-EF9DBE7A9F1F}" dt="2025-05-28T18:43:50.354" v="1879" actId="1076"/>
          <ac:spMkLst>
            <pc:docMk/>
            <pc:sldMk cId="2655333410" sldId="330"/>
            <ac:spMk id="56" creationId="{06120615-5F12-5B3C-0C69-F1260C42EB12}"/>
          </ac:spMkLst>
        </pc:spChg>
        <pc:spChg chg="mod">
          <ac:chgData name="Machado, Fabio" userId="99190264-d35d-4ed2-bfb3-d4fbcb49b7b0" providerId="ADAL" clId="{DD697374-370F-994E-8090-EF9DBE7A9F1F}" dt="2025-05-28T18:47:35.667" v="1969" actId="1036"/>
          <ac:spMkLst>
            <pc:docMk/>
            <pc:sldMk cId="2655333410" sldId="330"/>
            <ac:spMk id="57" creationId="{4CC72446-D0CC-833E-7D7C-831BDB75492F}"/>
          </ac:spMkLst>
        </pc:spChg>
        <pc:spChg chg="add mod">
          <ac:chgData name="Machado, Fabio" userId="99190264-d35d-4ed2-bfb3-d4fbcb49b7b0" providerId="ADAL" clId="{DD697374-370F-994E-8090-EF9DBE7A9F1F}" dt="2025-05-28T18:43:50.354" v="1879" actId="1076"/>
          <ac:spMkLst>
            <pc:docMk/>
            <pc:sldMk cId="2655333410" sldId="330"/>
            <ac:spMk id="58" creationId="{AAD66275-7E74-843B-229B-DD951D6A5892}"/>
          </ac:spMkLst>
        </pc:spChg>
        <pc:spChg chg="add mod">
          <ac:chgData name="Machado, Fabio" userId="99190264-d35d-4ed2-bfb3-d4fbcb49b7b0" providerId="ADAL" clId="{DD697374-370F-994E-8090-EF9DBE7A9F1F}" dt="2025-05-28T18:47:35.667" v="1969" actId="1036"/>
          <ac:spMkLst>
            <pc:docMk/>
            <pc:sldMk cId="2655333410" sldId="330"/>
            <ac:spMk id="61" creationId="{788C6E30-E296-7E81-0569-1F4F921AAE09}"/>
          </ac:spMkLst>
        </pc:spChg>
        <pc:cxnChg chg="add mod">
          <ac:chgData name="Machado, Fabio" userId="99190264-d35d-4ed2-bfb3-d4fbcb49b7b0" providerId="ADAL" clId="{DD697374-370F-994E-8090-EF9DBE7A9F1F}" dt="2025-05-28T18:43:02.182" v="1853" actId="14100"/>
          <ac:cxnSpMkLst>
            <pc:docMk/>
            <pc:sldMk cId="2655333410" sldId="330"/>
            <ac:cxnSpMk id="7" creationId="{EBA0FD4D-F5F1-1166-CA0A-86BD38E56D1D}"/>
          </ac:cxnSpMkLst>
        </pc:cxnChg>
        <pc:cxnChg chg="add mod">
          <ac:chgData name="Machado, Fabio" userId="99190264-d35d-4ed2-bfb3-d4fbcb49b7b0" providerId="ADAL" clId="{DD697374-370F-994E-8090-EF9DBE7A9F1F}" dt="2025-05-28T18:12:44.925" v="1792" actId="1035"/>
          <ac:cxnSpMkLst>
            <pc:docMk/>
            <pc:sldMk cId="2655333410" sldId="330"/>
            <ac:cxnSpMk id="8" creationId="{3FCB8D09-36C6-6666-4C86-768D4EA700AF}"/>
          </ac:cxnSpMkLst>
        </pc:cxnChg>
        <pc:cxnChg chg="add mod">
          <ac:chgData name="Machado, Fabio" userId="99190264-d35d-4ed2-bfb3-d4fbcb49b7b0" providerId="ADAL" clId="{DD697374-370F-994E-8090-EF9DBE7A9F1F}" dt="2025-05-28T18:42:59.015" v="1852" actId="14100"/>
          <ac:cxnSpMkLst>
            <pc:docMk/>
            <pc:sldMk cId="2655333410" sldId="330"/>
            <ac:cxnSpMk id="11" creationId="{3077EB73-FBC8-8A37-B06A-37498F98C2E0}"/>
          </ac:cxnSpMkLst>
        </pc:cxnChg>
        <pc:cxnChg chg="add mod">
          <ac:chgData name="Machado, Fabio" userId="99190264-d35d-4ed2-bfb3-d4fbcb49b7b0" providerId="ADAL" clId="{DD697374-370F-994E-8090-EF9DBE7A9F1F}" dt="2025-05-28T18:12:44.925" v="1792" actId="1035"/>
          <ac:cxnSpMkLst>
            <pc:docMk/>
            <pc:sldMk cId="2655333410" sldId="330"/>
            <ac:cxnSpMk id="12" creationId="{6A3C06EE-D027-B7B7-F693-9F42DE192DCA}"/>
          </ac:cxnSpMkLst>
        </pc:cxnChg>
        <pc:cxnChg chg="add mod">
          <ac:chgData name="Machado, Fabio" userId="99190264-d35d-4ed2-bfb3-d4fbcb49b7b0" providerId="ADAL" clId="{DD697374-370F-994E-8090-EF9DBE7A9F1F}" dt="2025-05-28T18:12:44.925" v="1792" actId="1035"/>
          <ac:cxnSpMkLst>
            <pc:docMk/>
            <pc:sldMk cId="2655333410" sldId="330"/>
            <ac:cxnSpMk id="21" creationId="{30D6F18E-8A07-04E0-4CEA-2F4E177116DE}"/>
          </ac:cxnSpMkLst>
        </pc:cxnChg>
      </pc:sldChg>
      <pc:sldChg chg="addSp delSp modSp add mod modShow">
        <pc:chgData name="Machado, Fabio" userId="99190264-d35d-4ed2-bfb3-d4fbcb49b7b0" providerId="ADAL" clId="{DD697374-370F-994E-8090-EF9DBE7A9F1F}" dt="2025-06-02T23:16:03.332" v="3928" actId="729"/>
        <pc:sldMkLst>
          <pc:docMk/>
          <pc:sldMk cId="3694235373" sldId="331"/>
        </pc:sldMkLst>
        <pc:spChg chg="add mod">
          <ac:chgData name="Machado, Fabio" userId="99190264-d35d-4ed2-bfb3-d4fbcb49b7b0" providerId="ADAL" clId="{DD697374-370F-994E-8090-EF9DBE7A9F1F}" dt="2025-05-28T18:48:17.489" v="1994" actId="1076"/>
          <ac:spMkLst>
            <pc:docMk/>
            <pc:sldMk cId="3694235373" sldId="331"/>
            <ac:spMk id="2" creationId="{0A9F1AF4-0760-74D9-F954-F39DA0788DE2}"/>
          </ac:spMkLst>
        </pc:spChg>
        <pc:spChg chg="add mod">
          <ac:chgData name="Machado, Fabio" userId="99190264-d35d-4ed2-bfb3-d4fbcb49b7b0" providerId="ADAL" clId="{DD697374-370F-994E-8090-EF9DBE7A9F1F}" dt="2025-05-28T18:48:59.306" v="2000" actId="1076"/>
          <ac:spMkLst>
            <pc:docMk/>
            <pc:sldMk cId="3694235373" sldId="331"/>
            <ac:spMk id="5" creationId="{BE1D1CA5-5D17-DE77-DF15-6741957631FA}"/>
          </ac:spMkLst>
        </pc:spChg>
        <pc:spChg chg="add mod">
          <ac:chgData name="Machado, Fabio" userId="99190264-d35d-4ed2-bfb3-d4fbcb49b7b0" providerId="ADAL" clId="{DD697374-370F-994E-8090-EF9DBE7A9F1F}" dt="2025-05-28T18:48:59.306" v="2000" actId="1076"/>
          <ac:spMkLst>
            <pc:docMk/>
            <pc:sldMk cId="3694235373" sldId="331"/>
            <ac:spMk id="6" creationId="{BC20A683-9E05-8F6F-EF07-7C2EF64691FF}"/>
          </ac:spMkLst>
        </pc:spChg>
        <pc:spChg chg="add mod">
          <ac:chgData name="Machado, Fabio" userId="99190264-d35d-4ed2-bfb3-d4fbcb49b7b0" providerId="ADAL" clId="{DD697374-370F-994E-8090-EF9DBE7A9F1F}" dt="2025-05-28T18:50:00.707" v="2056" actId="1076"/>
          <ac:spMkLst>
            <pc:docMk/>
            <pc:sldMk cId="3694235373" sldId="331"/>
            <ac:spMk id="16" creationId="{3EC1DB21-EC30-4DFB-A9A9-FA1593B81382}"/>
          </ac:spMkLst>
        </pc:spChg>
        <pc:spChg chg="add mod">
          <ac:chgData name="Machado, Fabio" userId="99190264-d35d-4ed2-bfb3-d4fbcb49b7b0" providerId="ADAL" clId="{DD697374-370F-994E-8090-EF9DBE7A9F1F}" dt="2025-05-28T18:50:38.664" v="2063" actId="1076"/>
          <ac:spMkLst>
            <pc:docMk/>
            <pc:sldMk cId="3694235373" sldId="331"/>
            <ac:spMk id="22" creationId="{7BCB20E0-3CEE-7206-971A-9100A734F948}"/>
          </ac:spMkLst>
        </pc:spChg>
        <pc:spChg chg="mod">
          <ac:chgData name="Machado, Fabio" userId="99190264-d35d-4ed2-bfb3-d4fbcb49b7b0" providerId="ADAL" clId="{DD697374-370F-994E-8090-EF9DBE7A9F1F}" dt="2025-05-28T18:50:28.222" v="2059" actId="208"/>
          <ac:spMkLst>
            <pc:docMk/>
            <pc:sldMk cId="3694235373" sldId="331"/>
            <ac:spMk id="40" creationId="{85DA15A7-7927-F7E7-A508-393CF3FC7588}"/>
          </ac:spMkLst>
        </pc:spChg>
        <pc:spChg chg="mod">
          <ac:chgData name="Machado, Fabio" userId="99190264-d35d-4ed2-bfb3-d4fbcb49b7b0" providerId="ADAL" clId="{DD697374-370F-994E-8090-EF9DBE7A9F1F}" dt="2025-05-28T18:47:48.175" v="1981" actId="20577"/>
          <ac:spMkLst>
            <pc:docMk/>
            <pc:sldMk cId="3694235373" sldId="331"/>
            <ac:spMk id="43" creationId="{75E501F9-7778-A27C-57D3-86EF0D775C4C}"/>
          </ac:spMkLst>
        </pc:spChg>
        <pc:spChg chg="mod">
          <ac:chgData name="Machado, Fabio" userId="99190264-d35d-4ed2-bfb3-d4fbcb49b7b0" providerId="ADAL" clId="{DD697374-370F-994E-8090-EF9DBE7A9F1F}" dt="2025-05-28T18:49:39.193" v="2051" actId="1036"/>
          <ac:spMkLst>
            <pc:docMk/>
            <pc:sldMk cId="3694235373" sldId="331"/>
            <ac:spMk id="51" creationId="{0AAB4EB3-5D19-2CAA-EDF5-D9BE95393CA4}"/>
          </ac:spMkLst>
        </pc:spChg>
        <pc:spChg chg="mod">
          <ac:chgData name="Machado, Fabio" userId="99190264-d35d-4ed2-bfb3-d4fbcb49b7b0" providerId="ADAL" clId="{DD697374-370F-994E-8090-EF9DBE7A9F1F}" dt="2025-05-28T18:49:39.193" v="2051" actId="1036"/>
          <ac:spMkLst>
            <pc:docMk/>
            <pc:sldMk cId="3694235373" sldId="331"/>
            <ac:spMk id="53" creationId="{E77E8F83-E87F-08A5-4542-CEA9E87A550E}"/>
          </ac:spMkLst>
        </pc:spChg>
        <pc:spChg chg="mod">
          <ac:chgData name="Machado, Fabio" userId="99190264-d35d-4ed2-bfb3-d4fbcb49b7b0" providerId="ADAL" clId="{DD697374-370F-994E-8090-EF9DBE7A9F1F}" dt="2025-05-28T18:49:39.193" v="2051" actId="1036"/>
          <ac:spMkLst>
            <pc:docMk/>
            <pc:sldMk cId="3694235373" sldId="331"/>
            <ac:spMk id="57" creationId="{3B00E788-8E9A-96DA-FADF-D41F2ED344C8}"/>
          </ac:spMkLst>
        </pc:spChg>
        <pc:spChg chg="mod">
          <ac:chgData name="Machado, Fabio" userId="99190264-d35d-4ed2-bfb3-d4fbcb49b7b0" providerId="ADAL" clId="{DD697374-370F-994E-8090-EF9DBE7A9F1F}" dt="2025-05-28T18:49:39.193" v="2051" actId="1036"/>
          <ac:spMkLst>
            <pc:docMk/>
            <pc:sldMk cId="3694235373" sldId="331"/>
            <ac:spMk id="58" creationId="{D0691E76-D87C-AF68-468E-83C22CA8409C}"/>
          </ac:spMkLst>
        </pc:spChg>
        <pc:spChg chg="mod">
          <ac:chgData name="Machado, Fabio" userId="99190264-d35d-4ed2-bfb3-d4fbcb49b7b0" providerId="ADAL" clId="{DD697374-370F-994E-8090-EF9DBE7A9F1F}" dt="2025-05-28T18:47:56.795" v="1992" actId="20577"/>
          <ac:spMkLst>
            <pc:docMk/>
            <pc:sldMk cId="3694235373" sldId="331"/>
            <ac:spMk id="61" creationId="{500D5A58-1A38-41B5-DD6D-685FA17DF7B5}"/>
          </ac:spMkLst>
        </pc:spChg>
        <pc:cxnChg chg="add mod">
          <ac:chgData name="Machado, Fabio" userId="99190264-d35d-4ed2-bfb3-d4fbcb49b7b0" providerId="ADAL" clId="{DD697374-370F-994E-8090-EF9DBE7A9F1F}" dt="2025-05-28T18:49:46.937" v="2053" actId="14100"/>
          <ac:cxnSpMkLst>
            <pc:docMk/>
            <pc:sldMk cId="3694235373" sldId="331"/>
            <ac:cxnSpMk id="3" creationId="{BDB35265-D5CD-0293-FD5D-C9DD75F07D9C}"/>
          </ac:cxnSpMkLst>
        </pc:cxnChg>
        <pc:cxnChg chg="add mod">
          <ac:chgData name="Machado, Fabio" userId="99190264-d35d-4ed2-bfb3-d4fbcb49b7b0" providerId="ADAL" clId="{DD697374-370F-994E-8090-EF9DBE7A9F1F}" dt="2025-05-28T18:50:53.489" v="2067" actId="692"/>
          <ac:cxnSpMkLst>
            <pc:docMk/>
            <pc:sldMk cId="3694235373" sldId="331"/>
            <ac:cxnSpMk id="24" creationId="{6C0A6330-C02A-69F8-2B09-BF8D74782A33}"/>
          </ac:cxnSpMkLst>
        </pc:cxnChg>
        <pc:cxnChg chg="mod">
          <ac:chgData name="Machado, Fabio" userId="99190264-d35d-4ed2-bfb3-d4fbcb49b7b0" providerId="ADAL" clId="{DD697374-370F-994E-8090-EF9DBE7A9F1F}" dt="2025-05-28T18:49:50.771" v="2054" actId="14100"/>
          <ac:cxnSpMkLst>
            <pc:docMk/>
            <pc:sldMk cId="3694235373" sldId="331"/>
            <ac:cxnSpMk id="44" creationId="{9326BBA6-8C3F-196B-7726-CB0648AB45B7}"/>
          </ac:cxnSpMkLst>
        </pc:cxnChg>
        <pc:cxnChg chg="mod">
          <ac:chgData name="Machado, Fabio" userId="99190264-d35d-4ed2-bfb3-d4fbcb49b7b0" providerId="ADAL" clId="{DD697374-370F-994E-8090-EF9DBE7A9F1F}" dt="2025-05-28T18:49:17.771" v="2001" actId="14100"/>
          <ac:cxnSpMkLst>
            <pc:docMk/>
            <pc:sldMk cId="3694235373" sldId="331"/>
            <ac:cxnSpMk id="45" creationId="{AF97B8AB-14B2-E3C0-0AA0-83C3BE17025C}"/>
          </ac:cxnSpMkLst>
        </pc:cxnChg>
        <pc:cxnChg chg="mod">
          <ac:chgData name="Machado, Fabio" userId="99190264-d35d-4ed2-bfb3-d4fbcb49b7b0" providerId="ADAL" clId="{DD697374-370F-994E-8090-EF9DBE7A9F1F}" dt="2025-05-28T18:49:25.950" v="2025" actId="1038"/>
          <ac:cxnSpMkLst>
            <pc:docMk/>
            <pc:sldMk cId="3694235373" sldId="331"/>
            <ac:cxnSpMk id="47" creationId="{4B9DA829-275C-01EF-892A-8DE43B810A31}"/>
          </ac:cxnSpMkLst>
        </pc:cxnChg>
      </pc:sldChg>
      <pc:sldChg chg="addSp delSp modSp new del mod">
        <pc:chgData name="Machado, Fabio" userId="99190264-d35d-4ed2-bfb3-d4fbcb49b7b0" providerId="ADAL" clId="{DD697374-370F-994E-8090-EF9DBE7A9F1F}" dt="2025-05-28T18:59:58.942" v="2222" actId="2696"/>
        <pc:sldMkLst>
          <pc:docMk/>
          <pc:sldMk cId="1489682537" sldId="332"/>
        </pc:sldMkLst>
      </pc:sldChg>
      <pc:sldChg chg="addSp delSp modSp add mod modShow">
        <pc:chgData name="Machado, Fabio" userId="99190264-d35d-4ed2-bfb3-d4fbcb49b7b0" providerId="ADAL" clId="{DD697374-370F-994E-8090-EF9DBE7A9F1F}" dt="2025-06-02T23:16:03.332" v="3928" actId="729"/>
        <pc:sldMkLst>
          <pc:docMk/>
          <pc:sldMk cId="1231616107" sldId="333"/>
        </pc:sldMkLst>
        <pc:spChg chg="add mod">
          <ac:chgData name="Machado, Fabio" userId="99190264-d35d-4ed2-bfb3-d4fbcb49b7b0" providerId="ADAL" clId="{DD697374-370F-994E-8090-EF9DBE7A9F1F}" dt="2025-05-28T18:58:56.878" v="2160" actId="14100"/>
          <ac:spMkLst>
            <pc:docMk/>
            <pc:sldMk cId="1231616107" sldId="333"/>
            <ac:spMk id="9" creationId="{632E9CB1-54B5-AD1C-DEB8-55D686D0A10D}"/>
          </ac:spMkLst>
        </pc:spChg>
        <pc:spChg chg="add mod">
          <ac:chgData name="Machado, Fabio" userId="99190264-d35d-4ed2-bfb3-d4fbcb49b7b0" providerId="ADAL" clId="{DD697374-370F-994E-8090-EF9DBE7A9F1F}" dt="2025-05-28T18:59:08.570" v="2175" actId="1076"/>
          <ac:spMkLst>
            <pc:docMk/>
            <pc:sldMk cId="1231616107" sldId="333"/>
            <ac:spMk id="10" creationId="{20D99BF2-A255-070A-2563-B3062E3D8522}"/>
          </ac:spMkLst>
        </pc:spChg>
        <pc:spChg chg="add mod">
          <ac:chgData name="Machado, Fabio" userId="99190264-d35d-4ed2-bfb3-d4fbcb49b7b0" providerId="ADAL" clId="{DD697374-370F-994E-8090-EF9DBE7A9F1F}" dt="2025-05-28T18:59:33.859" v="2179" actId="1076"/>
          <ac:spMkLst>
            <pc:docMk/>
            <pc:sldMk cId="1231616107" sldId="333"/>
            <ac:spMk id="26" creationId="{E7EC543E-D5BB-8B90-CC18-5EC2587F5CD3}"/>
          </ac:spMkLst>
        </pc:spChg>
        <pc:spChg chg="add mod">
          <ac:chgData name="Machado, Fabio" userId="99190264-d35d-4ed2-bfb3-d4fbcb49b7b0" providerId="ADAL" clId="{DD697374-370F-994E-8090-EF9DBE7A9F1F}" dt="2025-05-28T18:59:33.859" v="2179" actId="1076"/>
          <ac:spMkLst>
            <pc:docMk/>
            <pc:sldMk cId="1231616107" sldId="333"/>
            <ac:spMk id="27" creationId="{551D4E4B-3EC6-D1DD-866D-11A466CAB122}"/>
          </ac:spMkLst>
        </pc:spChg>
        <pc:spChg chg="add mod">
          <ac:chgData name="Machado, Fabio" userId="99190264-d35d-4ed2-bfb3-d4fbcb49b7b0" providerId="ADAL" clId="{DD697374-370F-994E-8090-EF9DBE7A9F1F}" dt="2025-05-28T18:59:33.859" v="2179" actId="1076"/>
          <ac:spMkLst>
            <pc:docMk/>
            <pc:sldMk cId="1231616107" sldId="333"/>
            <ac:spMk id="28" creationId="{B42DD452-5AEF-279A-D222-942AEA6925EE}"/>
          </ac:spMkLst>
        </pc:spChg>
        <pc:spChg chg="add mod">
          <ac:chgData name="Machado, Fabio" userId="99190264-d35d-4ed2-bfb3-d4fbcb49b7b0" providerId="ADAL" clId="{DD697374-370F-994E-8090-EF9DBE7A9F1F}" dt="2025-05-28T18:59:45.462" v="2219" actId="1035"/>
          <ac:spMkLst>
            <pc:docMk/>
            <pc:sldMk cId="1231616107" sldId="333"/>
            <ac:spMk id="32" creationId="{88280881-5C8D-C30A-24C2-2119D1739B16}"/>
          </ac:spMkLst>
        </pc:spChg>
        <pc:spChg chg="add mod">
          <ac:chgData name="Machado, Fabio" userId="99190264-d35d-4ed2-bfb3-d4fbcb49b7b0" providerId="ADAL" clId="{DD697374-370F-994E-8090-EF9DBE7A9F1F}" dt="2025-05-28T18:59:33.859" v="2179" actId="1076"/>
          <ac:spMkLst>
            <pc:docMk/>
            <pc:sldMk cId="1231616107" sldId="333"/>
            <ac:spMk id="33" creationId="{6DE1F400-A3CF-AC22-B108-5BF0AB0904F5}"/>
          </ac:spMkLst>
        </pc:spChg>
        <pc:spChg chg="add mod">
          <ac:chgData name="Machado, Fabio" userId="99190264-d35d-4ed2-bfb3-d4fbcb49b7b0" providerId="ADAL" clId="{DD697374-370F-994E-8090-EF9DBE7A9F1F}" dt="2025-05-28T18:59:33.859" v="2179" actId="1076"/>
          <ac:spMkLst>
            <pc:docMk/>
            <pc:sldMk cId="1231616107" sldId="333"/>
            <ac:spMk id="35" creationId="{A63C0B21-B8BC-56D1-26FC-AADDBFCFBF68}"/>
          </ac:spMkLst>
        </pc:spChg>
        <pc:spChg chg="add mod">
          <ac:chgData name="Machado, Fabio" userId="99190264-d35d-4ed2-bfb3-d4fbcb49b7b0" providerId="ADAL" clId="{DD697374-370F-994E-8090-EF9DBE7A9F1F}" dt="2025-05-28T18:59:45.462" v="2219" actId="1035"/>
          <ac:spMkLst>
            <pc:docMk/>
            <pc:sldMk cId="1231616107" sldId="333"/>
            <ac:spMk id="42" creationId="{A724B14F-6EF7-1710-CAF7-E36045D35AEC}"/>
          </ac:spMkLst>
        </pc:spChg>
        <pc:spChg chg="mod">
          <ac:chgData name="Machado, Fabio" userId="99190264-d35d-4ed2-bfb3-d4fbcb49b7b0" providerId="ADAL" clId="{DD697374-370F-994E-8090-EF9DBE7A9F1F}" dt="2025-05-28T18:58:34.561" v="2156" actId="20577"/>
          <ac:spMkLst>
            <pc:docMk/>
            <pc:sldMk cId="1231616107" sldId="333"/>
            <ac:spMk id="43" creationId="{B612B010-39AB-1C47-AEDD-61A1E38CEC5E}"/>
          </ac:spMkLst>
        </pc:spChg>
        <pc:spChg chg="add mod">
          <ac:chgData name="Machado, Fabio" userId="99190264-d35d-4ed2-bfb3-d4fbcb49b7b0" providerId="ADAL" clId="{DD697374-370F-994E-8090-EF9DBE7A9F1F}" dt="2025-05-28T18:59:33.859" v="2179" actId="1076"/>
          <ac:spMkLst>
            <pc:docMk/>
            <pc:sldMk cId="1231616107" sldId="333"/>
            <ac:spMk id="46" creationId="{99148BB8-4746-1A3E-BA55-1100BC0280AB}"/>
          </ac:spMkLst>
        </pc:spChg>
      </pc:sldChg>
      <pc:sldChg chg="addSp delSp modSp new mod modShow">
        <pc:chgData name="Machado, Fabio" userId="99190264-d35d-4ed2-bfb3-d4fbcb49b7b0" providerId="ADAL" clId="{DD697374-370F-994E-8090-EF9DBE7A9F1F}" dt="2025-06-02T23:16:03.332" v="3928" actId="729"/>
        <pc:sldMkLst>
          <pc:docMk/>
          <pc:sldMk cId="535385946" sldId="334"/>
        </pc:sldMkLst>
        <pc:spChg chg="add mod">
          <ac:chgData name="Machado, Fabio" userId="99190264-d35d-4ed2-bfb3-d4fbcb49b7b0" providerId="ADAL" clId="{DD697374-370F-994E-8090-EF9DBE7A9F1F}" dt="2025-05-28T23:04:46.176" v="2230" actId="1076"/>
          <ac:spMkLst>
            <pc:docMk/>
            <pc:sldMk cId="535385946" sldId="334"/>
            <ac:spMk id="3" creationId="{A43F1B81-E17A-E795-14CF-23BF614EC940}"/>
          </ac:spMkLst>
        </pc:spChg>
        <pc:spChg chg="add mod">
          <ac:chgData name="Machado, Fabio" userId="99190264-d35d-4ed2-bfb3-d4fbcb49b7b0" providerId="ADAL" clId="{DD697374-370F-994E-8090-EF9DBE7A9F1F}" dt="2025-05-28T23:04:58.427" v="2231"/>
          <ac:spMkLst>
            <pc:docMk/>
            <pc:sldMk cId="535385946" sldId="334"/>
            <ac:spMk id="8" creationId="{8FA565F0-AE01-BC0A-747A-1B4EDF601FE5}"/>
          </ac:spMkLst>
        </pc:spChg>
        <pc:spChg chg="add mod">
          <ac:chgData name="Machado, Fabio" userId="99190264-d35d-4ed2-bfb3-d4fbcb49b7b0" providerId="ADAL" clId="{DD697374-370F-994E-8090-EF9DBE7A9F1F}" dt="2025-05-28T23:04:58.427" v="2231"/>
          <ac:spMkLst>
            <pc:docMk/>
            <pc:sldMk cId="535385946" sldId="334"/>
            <ac:spMk id="9" creationId="{12C8C232-F5EB-26A6-63A5-2464EC8C99A3}"/>
          </ac:spMkLst>
        </pc:spChg>
        <pc:spChg chg="add mod">
          <ac:chgData name="Machado, Fabio" userId="99190264-d35d-4ed2-bfb3-d4fbcb49b7b0" providerId="ADAL" clId="{DD697374-370F-994E-8090-EF9DBE7A9F1F}" dt="2025-05-28T23:04:58.427" v="2231"/>
          <ac:spMkLst>
            <pc:docMk/>
            <pc:sldMk cId="535385946" sldId="334"/>
            <ac:spMk id="10" creationId="{12A0946F-D9B5-4CD7-7F71-1238338478D1}"/>
          </ac:spMkLst>
        </pc:spChg>
        <pc:spChg chg="add mod">
          <ac:chgData name="Machado, Fabio" userId="99190264-d35d-4ed2-bfb3-d4fbcb49b7b0" providerId="ADAL" clId="{DD697374-370F-994E-8090-EF9DBE7A9F1F}" dt="2025-05-28T23:04:58.427" v="2231"/>
          <ac:spMkLst>
            <pc:docMk/>
            <pc:sldMk cId="535385946" sldId="334"/>
            <ac:spMk id="11" creationId="{A6179904-F7DA-923A-3783-51DEC5A14B50}"/>
          </ac:spMkLst>
        </pc:spChg>
        <pc:spChg chg="add mod">
          <ac:chgData name="Machado, Fabio" userId="99190264-d35d-4ed2-bfb3-d4fbcb49b7b0" providerId="ADAL" clId="{DD697374-370F-994E-8090-EF9DBE7A9F1F}" dt="2025-05-28T23:04:58.427" v="2231"/>
          <ac:spMkLst>
            <pc:docMk/>
            <pc:sldMk cId="535385946" sldId="334"/>
            <ac:spMk id="13" creationId="{C38C56E6-C2F0-CC5F-C0E8-8E387F2EAE43}"/>
          </ac:spMkLst>
        </pc:spChg>
        <pc:spChg chg="add mod">
          <ac:chgData name="Machado, Fabio" userId="99190264-d35d-4ed2-bfb3-d4fbcb49b7b0" providerId="ADAL" clId="{DD697374-370F-994E-8090-EF9DBE7A9F1F}" dt="2025-05-28T23:05:28.704" v="2235" actId="20577"/>
          <ac:spMkLst>
            <pc:docMk/>
            <pc:sldMk cId="535385946" sldId="334"/>
            <ac:spMk id="15" creationId="{984A2975-1FD1-F5A1-5CE8-B8A105D56657}"/>
          </ac:spMkLst>
        </pc:spChg>
        <pc:spChg chg="add mod">
          <ac:chgData name="Machado, Fabio" userId="99190264-d35d-4ed2-bfb3-d4fbcb49b7b0" providerId="ADAL" clId="{DD697374-370F-994E-8090-EF9DBE7A9F1F}" dt="2025-05-28T23:05:58.391" v="2253" actId="1076"/>
          <ac:spMkLst>
            <pc:docMk/>
            <pc:sldMk cId="535385946" sldId="334"/>
            <ac:spMk id="16" creationId="{0AAFAC45-2A91-C166-A62F-91DE43A9DF44}"/>
          </ac:spMkLst>
        </pc:spChg>
        <pc:spChg chg="add mod">
          <ac:chgData name="Machado, Fabio" userId="99190264-d35d-4ed2-bfb3-d4fbcb49b7b0" providerId="ADAL" clId="{DD697374-370F-994E-8090-EF9DBE7A9F1F}" dt="2025-05-28T23:06:10.645" v="2255" actId="1076"/>
          <ac:spMkLst>
            <pc:docMk/>
            <pc:sldMk cId="535385946" sldId="334"/>
            <ac:spMk id="21" creationId="{589661C8-1FD4-88D1-DE25-9D1CCD0185E9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22" creationId="{B6A4FFE3-E84B-BB55-2A09-802F2547E641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23" creationId="{4C3898FE-D6D1-8CDF-570C-AFF6AAFCE77E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24" creationId="{019161AB-A950-C837-3F17-18D345EF8FD4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26" creationId="{ED1414CF-1FE6-31A1-37D8-FEAD437F969B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27" creationId="{272A654C-AE42-0714-41BC-3D7924C3B60A}"/>
          </ac:spMkLst>
        </pc:spChg>
        <pc:spChg chg="add mod">
          <ac:chgData name="Machado, Fabio" userId="99190264-d35d-4ed2-bfb3-d4fbcb49b7b0" providerId="ADAL" clId="{DD697374-370F-994E-8090-EF9DBE7A9F1F}" dt="2025-05-28T23:08:16.593" v="2280" actId="1076"/>
          <ac:spMkLst>
            <pc:docMk/>
            <pc:sldMk cId="535385946" sldId="334"/>
            <ac:spMk id="28" creationId="{BDF4C927-7A35-15FC-BB92-66CDA8C9E365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29" creationId="{885EA85C-0A9F-325E-FB65-681A2F6A8B5F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30" creationId="{E0E50E4C-0F4F-6FD2-68F3-CCAC975860A7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31" creationId="{3CBA4C5F-A259-629D-5CC1-134ED4AD6A91}"/>
          </ac:spMkLst>
        </pc:spChg>
        <pc:spChg chg="add mod">
          <ac:chgData name="Machado, Fabio" userId="99190264-d35d-4ed2-bfb3-d4fbcb49b7b0" providerId="ADAL" clId="{DD697374-370F-994E-8090-EF9DBE7A9F1F}" dt="2025-05-28T23:11:19.609" v="2364" actId="1582"/>
          <ac:spMkLst>
            <pc:docMk/>
            <pc:sldMk cId="535385946" sldId="334"/>
            <ac:spMk id="32" creationId="{9DDE4DA9-9E9B-CB00-446B-2F696F17D591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42" creationId="{2988E65F-79BE-6B26-1E34-6664826ABDEF}"/>
          </ac:spMkLst>
        </pc:spChg>
        <pc:spChg chg="add mod">
          <ac:chgData name="Machado, Fabio" userId="99190264-d35d-4ed2-bfb3-d4fbcb49b7b0" providerId="ADAL" clId="{DD697374-370F-994E-8090-EF9DBE7A9F1F}" dt="2025-05-28T23:10:34.012" v="2349" actId="1038"/>
          <ac:spMkLst>
            <pc:docMk/>
            <pc:sldMk cId="535385946" sldId="334"/>
            <ac:spMk id="43" creationId="{9B6CB1E9-BAB8-6E9D-9E2E-DB13237EFCBF}"/>
          </ac:spMkLst>
        </pc:spChg>
        <pc:spChg chg="add mod">
          <ac:chgData name="Machado, Fabio" userId="99190264-d35d-4ed2-bfb3-d4fbcb49b7b0" providerId="ADAL" clId="{DD697374-370F-994E-8090-EF9DBE7A9F1F}" dt="2025-05-28T23:10:44.266" v="2363" actId="20577"/>
          <ac:spMkLst>
            <pc:docMk/>
            <pc:sldMk cId="535385946" sldId="334"/>
            <ac:spMk id="44" creationId="{2D926701-4204-BF33-DE7D-30396687811C}"/>
          </ac:spMkLst>
        </pc:spChg>
        <pc:spChg chg="add mod">
          <ac:chgData name="Machado, Fabio" userId="99190264-d35d-4ed2-bfb3-d4fbcb49b7b0" providerId="ADAL" clId="{DD697374-370F-994E-8090-EF9DBE7A9F1F}" dt="2025-05-28T23:11:44.354" v="2367" actId="20577"/>
          <ac:spMkLst>
            <pc:docMk/>
            <pc:sldMk cId="535385946" sldId="334"/>
            <ac:spMk id="45" creationId="{6FCC7DCE-168D-078C-921F-FC4036F8DDB5}"/>
          </ac:spMkLst>
        </pc:spChg>
        <pc:cxnChg chg="add mod">
          <ac:chgData name="Machado, Fabio" userId="99190264-d35d-4ed2-bfb3-d4fbcb49b7b0" providerId="ADAL" clId="{DD697374-370F-994E-8090-EF9DBE7A9F1F}" dt="2025-05-28T23:04:58.427" v="2231"/>
          <ac:cxnSpMkLst>
            <pc:docMk/>
            <pc:sldMk cId="535385946" sldId="334"/>
            <ac:cxnSpMk id="4" creationId="{29E73D29-8C79-E07C-809B-A3AAC1CF8E3E}"/>
          </ac:cxnSpMkLst>
        </pc:cxnChg>
        <pc:cxnChg chg="add mod">
          <ac:chgData name="Machado, Fabio" userId="99190264-d35d-4ed2-bfb3-d4fbcb49b7b0" providerId="ADAL" clId="{DD697374-370F-994E-8090-EF9DBE7A9F1F}" dt="2025-05-28T23:04:58.427" v="2231"/>
          <ac:cxnSpMkLst>
            <pc:docMk/>
            <pc:sldMk cId="535385946" sldId="334"/>
            <ac:cxnSpMk id="5" creationId="{15534408-08E5-77C5-9518-53499328F0D0}"/>
          </ac:cxnSpMkLst>
        </pc:cxnChg>
        <pc:cxnChg chg="add mod">
          <ac:chgData name="Machado, Fabio" userId="99190264-d35d-4ed2-bfb3-d4fbcb49b7b0" providerId="ADAL" clId="{DD697374-370F-994E-8090-EF9DBE7A9F1F}" dt="2025-05-28T23:05:03.878" v="2232" actId="14100"/>
          <ac:cxnSpMkLst>
            <pc:docMk/>
            <pc:sldMk cId="535385946" sldId="334"/>
            <ac:cxnSpMk id="6" creationId="{8B76588F-6F9F-0D99-9D52-60AB42EAB18C}"/>
          </ac:cxnSpMkLst>
        </pc:cxnChg>
        <pc:cxnChg chg="add mod">
          <ac:chgData name="Machado, Fabio" userId="99190264-d35d-4ed2-bfb3-d4fbcb49b7b0" providerId="ADAL" clId="{DD697374-370F-994E-8090-EF9DBE7A9F1F}" dt="2025-05-28T23:04:58.427" v="2231"/>
          <ac:cxnSpMkLst>
            <pc:docMk/>
            <pc:sldMk cId="535385946" sldId="334"/>
            <ac:cxnSpMk id="7" creationId="{F7442C0B-B707-4C7D-1241-D7AF010DB9DE}"/>
          </ac:cxnSpMkLst>
        </pc:cxnChg>
        <pc:cxnChg chg="add mod">
          <ac:chgData name="Machado, Fabio" userId="99190264-d35d-4ed2-bfb3-d4fbcb49b7b0" providerId="ADAL" clId="{DD697374-370F-994E-8090-EF9DBE7A9F1F}" dt="2025-05-28T23:04:58.427" v="2231"/>
          <ac:cxnSpMkLst>
            <pc:docMk/>
            <pc:sldMk cId="535385946" sldId="334"/>
            <ac:cxnSpMk id="12" creationId="{75B5CDD6-7447-82D3-CE76-A33402E0F5C3}"/>
          </ac:cxnSpMkLst>
        </pc:cxnChg>
        <pc:cxnChg chg="add mod">
          <ac:chgData name="Machado, Fabio" userId="99190264-d35d-4ed2-bfb3-d4fbcb49b7b0" providerId="ADAL" clId="{DD697374-370F-994E-8090-EF9DBE7A9F1F}" dt="2025-05-28T23:06:10.645" v="2255" actId="1076"/>
          <ac:cxnSpMkLst>
            <pc:docMk/>
            <pc:sldMk cId="535385946" sldId="334"/>
            <ac:cxnSpMk id="17" creationId="{9BCAC1DF-2B68-B0CE-3DEA-3AC8A8CDA7BB}"/>
          </ac:cxnSpMkLst>
        </pc:cxnChg>
        <pc:cxnChg chg="add mod">
          <ac:chgData name="Machado, Fabio" userId="99190264-d35d-4ed2-bfb3-d4fbcb49b7b0" providerId="ADAL" clId="{DD697374-370F-994E-8090-EF9DBE7A9F1F}" dt="2025-05-28T23:06:10.645" v="2255" actId="1076"/>
          <ac:cxnSpMkLst>
            <pc:docMk/>
            <pc:sldMk cId="535385946" sldId="334"/>
            <ac:cxnSpMk id="19" creationId="{DEBFCAB6-CC97-E8B2-5928-E417E5D91AC0}"/>
          </ac:cxnSpMkLst>
        </pc:cxnChg>
        <pc:cxnChg chg="add mod">
          <ac:chgData name="Machado, Fabio" userId="99190264-d35d-4ed2-bfb3-d4fbcb49b7b0" providerId="ADAL" clId="{DD697374-370F-994E-8090-EF9DBE7A9F1F}" dt="2025-05-28T23:06:10.645" v="2255" actId="1076"/>
          <ac:cxnSpMkLst>
            <pc:docMk/>
            <pc:sldMk cId="535385946" sldId="334"/>
            <ac:cxnSpMk id="20" creationId="{18AD5FD7-61EA-0285-BA22-37610F1D10EE}"/>
          </ac:cxnSpMkLst>
        </pc:cxnChg>
        <pc:cxnChg chg="add mod">
          <ac:chgData name="Machado, Fabio" userId="99190264-d35d-4ed2-bfb3-d4fbcb49b7b0" providerId="ADAL" clId="{DD697374-370F-994E-8090-EF9DBE7A9F1F}" dt="2025-05-28T23:08:43.809" v="2288" actId="14100"/>
          <ac:cxnSpMkLst>
            <pc:docMk/>
            <pc:sldMk cId="535385946" sldId="334"/>
            <ac:cxnSpMk id="33" creationId="{FE2F9A8D-8EC7-2F37-0F9E-5CE41A366B9B}"/>
          </ac:cxnSpMkLst>
        </pc:cxnChg>
        <pc:cxnChg chg="add mod">
          <ac:chgData name="Machado, Fabio" userId="99190264-d35d-4ed2-bfb3-d4fbcb49b7b0" providerId="ADAL" clId="{DD697374-370F-994E-8090-EF9DBE7A9F1F}" dt="2025-05-28T23:08:50.509" v="2291" actId="14100"/>
          <ac:cxnSpMkLst>
            <pc:docMk/>
            <pc:sldMk cId="535385946" sldId="334"/>
            <ac:cxnSpMk id="36" creationId="{E29323FC-11C1-0FB3-E70C-F1A9F2BC11BD}"/>
          </ac:cxnSpMkLst>
        </pc:cxnChg>
        <pc:cxnChg chg="add mod">
          <ac:chgData name="Machado, Fabio" userId="99190264-d35d-4ed2-bfb3-d4fbcb49b7b0" providerId="ADAL" clId="{DD697374-370F-994E-8090-EF9DBE7A9F1F}" dt="2025-05-28T23:09:07.014" v="2304" actId="1035"/>
          <ac:cxnSpMkLst>
            <pc:docMk/>
            <pc:sldMk cId="535385946" sldId="334"/>
            <ac:cxnSpMk id="39" creationId="{9D0A4854-DC57-CC61-FAA8-D7D8011C5E0A}"/>
          </ac:cxnSpMkLst>
        </pc:cxnChg>
      </pc:sldChg>
      <pc:sldChg chg="add mod modShow">
        <pc:chgData name="Machado, Fabio" userId="99190264-d35d-4ed2-bfb3-d4fbcb49b7b0" providerId="ADAL" clId="{DD697374-370F-994E-8090-EF9DBE7A9F1F}" dt="2025-06-02T23:16:03.332" v="3928" actId="729"/>
        <pc:sldMkLst>
          <pc:docMk/>
          <pc:sldMk cId="3326582396" sldId="335"/>
        </pc:sldMkLst>
      </pc:sldChg>
      <pc:sldChg chg="new del">
        <pc:chgData name="Machado, Fabio" userId="99190264-d35d-4ed2-bfb3-d4fbcb49b7b0" providerId="ADAL" clId="{DD697374-370F-994E-8090-EF9DBE7A9F1F}" dt="2025-06-02T15:33:44.582" v="2412" actId="2696"/>
        <pc:sldMkLst>
          <pc:docMk/>
          <pc:sldMk cId="19662029" sldId="336"/>
        </pc:sldMkLst>
      </pc:sldChg>
      <pc:sldChg chg="addSp modSp add del mod">
        <pc:chgData name="Machado, Fabio" userId="99190264-d35d-4ed2-bfb3-d4fbcb49b7b0" providerId="ADAL" clId="{DD697374-370F-994E-8090-EF9DBE7A9F1F}" dt="2025-06-02T15:55:12.269" v="2795" actId="2696"/>
        <pc:sldMkLst>
          <pc:docMk/>
          <pc:sldMk cId="243081417" sldId="336"/>
        </pc:sldMkLst>
        <pc:spChg chg="add mod">
          <ac:chgData name="Machado, Fabio" userId="99190264-d35d-4ed2-bfb3-d4fbcb49b7b0" providerId="ADAL" clId="{DD697374-370F-994E-8090-EF9DBE7A9F1F}" dt="2025-06-02T15:47:13.432" v="2628" actId="14100"/>
          <ac:spMkLst>
            <pc:docMk/>
            <pc:sldMk cId="243081417" sldId="336"/>
            <ac:spMk id="2" creationId="{63E84970-B4AA-8FF6-503F-BADC38EC94A6}"/>
          </ac:spMkLst>
        </pc:spChg>
        <pc:spChg chg="mod">
          <ac:chgData name="Machado, Fabio" userId="99190264-d35d-4ed2-bfb3-d4fbcb49b7b0" providerId="ADAL" clId="{DD697374-370F-994E-8090-EF9DBE7A9F1F}" dt="2025-06-02T15:46:46.190" v="2621" actId="207"/>
          <ac:spMkLst>
            <pc:docMk/>
            <pc:sldMk cId="243081417" sldId="336"/>
            <ac:spMk id="3" creationId="{D3361B3A-5EFB-B4AF-D0A1-9482899D8E5A}"/>
          </ac:spMkLst>
        </pc:spChg>
        <pc:spChg chg="add mod">
          <ac:chgData name="Machado, Fabio" userId="99190264-d35d-4ed2-bfb3-d4fbcb49b7b0" providerId="ADAL" clId="{DD697374-370F-994E-8090-EF9DBE7A9F1F}" dt="2025-06-02T15:49:16.784" v="2653" actId="14100"/>
          <ac:spMkLst>
            <pc:docMk/>
            <pc:sldMk cId="243081417" sldId="336"/>
            <ac:spMk id="12" creationId="{E92F1C89-1AEC-3FB7-EA9C-BFB18CA3B0BC}"/>
          </ac:spMkLst>
        </pc:spChg>
        <pc:cxnChg chg="add mod">
          <ac:chgData name="Machado, Fabio" userId="99190264-d35d-4ed2-bfb3-d4fbcb49b7b0" providerId="ADAL" clId="{DD697374-370F-994E-8090-EF9DBE7A9F1F}" dt="2025-06-02T15:49:19.898" v="2654" actId="14100"/>
          <ac:cxnSpMkLst>
            <pc:docMk/>
            <pc:sldMk cId="243081417" sldId="336"/>
            <ac:cxnSpMk id="10" creationId="{C9BB3C30-F0ED-825A-72B4-DE30B3B6C8CC}"/>
          </ac:cxnSpMkLst>
        </pc:cxnChg>
      </pc:sldChg>
      <pc:sldChg chg="addSp delSp modSp new mod">
        <pc:chgData name="Machado, Fabio" userId="99190264-d35d-4ed2-bfb3-d4fbcb49b7b0" providerId="ADAL" clId="{DD697374-370F-994E-8090-EF9DBE7A9F1F}" dt="2025-06-02T16:13:13.642" v="3230" actId="1076"/>
        <pc:sldMkLst>
          <pc:docMk/>
          <pc:sldMk cId="756038218" sldId="337"/>
        </pc:sldMkLst>
        <pc:spChg chg="del">
          <ac:chgData name="Machado, Fabio" userId="99190264-d35d-4ed2-bfb3-d4fbcb49b7b0" providerId="ADAL" clId="{DD697374-370F-994E-8090-EF9DBE7A9F1F}" dt="2025-06-02T15:49:52.861" v="2656" actId="478"/>
          <ac:spMkLst>
            <pc:docMk/>
            <pc:sldMk cId="756038218" sldId="337"/>
            <ac:spMk id="2" creationId="{9285686B-0E57-C309-B706-F3AF869D6529}"/>
          </ac:spMkLst>
        </pc:spChg>
        <pc:spChg chg="add mod">
          <ac:chgData name="Machado, Fabio" userId="99190264-d35d-4ed2-bfb3-d4fbcb49b7b0" providerId="ADAL" clId="{DD697374-370F-994E-8090-EF9DBE7A9F1F}" dt="2025-06-02T16:13:01.237" v="3215" actId="1035"/>
          <ac:spMkLst>
            <pc:docMk/>
            <pc:sldMk cId="756038218" sldId="337"/>
            <ac:spMk id="4" creationId="{3257DCC2-A967-8E63-2EA3-EAE84470E5F9}"/>
          </ac:spMkLst>
        </pc:spChg>
        <pc:spChg chg="add mod">
          <ac:chgData name="Machado, Fabio" userId="99190264-d35d-4ed2-bfb3-d4fbcb49b7b0" providerId="ADAL" clId="{DD697374-370F-994E-8090-EF9DBE7A9F1F}" dt="2025-06-02T16:13:01.237" v="3215" actId="1035"/>
          <ac:spMkLst>
            <pc:docMk/>
            <pc:sldMk cId="756038218" sldId="337"/>
            <ac:spMk id="5" creationId="{0AF7D747-6602-B453-1007-B9D507EA7C94}"/>
          </ac:spMkLst>
        </pc:spChg>
        <pc:spChg chg="add mod">
          <ac:chgData name="Machado, Fabio" userId="99190264-d35d-4ed2-bfb3-d4fbcb49b7b0" providerId="ADAL" clId="{DD697374-370F-994E-8090-EF9DBE7A9F1F}" dt="2025-06-02T16:13:01.237" v="3215" actId="1035"/>
          <ac:spMkLst>
            <pc:docMk/>
            <pc:sldMk cId="756038218" sldId="337"/>
            <ac:spMk id="6" creationId="{74BB79CE-26C1-4250-CF91-08753662CE72}"/>
          </ac:spMkLst>
        </pc:spChg>
        <pc:spChg chg="add mod">
          <ac:chgData name="Machado, Fabio" userId="99190264-d35d-4ed2-bfb3-d4fbcb49b7b0" providerId="ADAL" clId="{DD697374-370F-994E-8090-EF9DBE7A9F1F}" dt="2025-06-02T16:13:13.642" v="3230" actId="1076"/>
          <ac:spMkLst>
            <pc:docMk/>
            <pc:sldMk cId="756038218" sldId="337"/>
            <ac:spMk id="8" creationId="{7EBBFC28-285B-2C62-DE64-13A6B7960FD3}"/>
          </ac:spMkLst>
        </pc:spChg>
        <pc:picChg chg="add del mod modCrop">
          <ac:chgData name="Machado, Fabio" userId="99190264-d35d-4ed2-bfb3-d4fbcb49b7b0" providerId="ADAL" clId="{DD697374-370F-994E-8090-EF9DBE7A9F1F}" dt="2025-06-02T15:52:22.253" v="2736" actId="478"/>
          <ac:picMkLst>
            <pc:docMk/>
            <pc:sldMk cId="756038218" sldId="337"/>
            <ac:picMk id="3" creationId="{7CA62F2D-2047-3674-1C9A-0952024667BE}"/>
          </ac:picMkLst>
        </pc:picChg>
        <pc:picChg chg="add mod">
          <ac:chgData name="Machado, Fabio" userId="99190264-d35d-4ed2-bfb3-d4fbcb49b7b0" providerId="ADAL" clId="{DD697374-370F-994E-8090-EF9DBE7A9F1F}" dt="2025-06-02T16:13:01.237" v="3215" actId="1035"/>
          <ac:picMkLst>
            <pc:docMk/>
            <pc:sldMk cId="756038218" sldId="337"/>
            <ac:picMk id="7" creationId="{47531301-08EF-60BE-DE31-52AEAAF81647}"/>
          </ac:picMkLst>
        </pc:picChg>
      </pc:sldChg>
      <pc:sldChg chg="addSp delSp modSp add del mod">
        <pc:chgData name="Machado, Fabio" userId="99190264-d35d-4ed2-bfb3-d4fbcb49b7b0" providerId="ADAL" clId="{DD697374-370F-994E-8090-EF9DBE7A9F1F}" dt="2025-06-02T16:13:32.207" v="3236" actId="2696"/>
        <pc:sldMkLst>
          <pc:docMk/>
          <pc:sldMk cId="2080627175" sldId="338"/>
        </pc:sldMkLst>
        <pc:spChg chg="add del mod">
          <ac:chgData name="Machado, Fabio" userId="99190264-d35d-4ed2-bfb3-d4fbcb49b7b0" providerId="ADAL" clId="{DD697374-370F-994E-8090-EF9DBE7A9F1F}" dt="2025-06-02T16:13:29.680" v="3235" actId="21"/>
          <ac:spMkLst>
            <pc:docMk/>
            <pc:sldMk cId="2080627175" sldId="338"/>
            <ac:spMk id="2" creationId="{53D2EA72-872D-2F2E-5983-B72B2987C430}"/>
          </ac:spMkLst>
        </pc:spChg>
        <pc:spChg chg="add del mod">
          <ac:chgData name="Machado, Fabio" userId="99190264-d35d-4ed2-bfb3-d4fbcb49b7b0" providerId="ADAL" clId="{DD697374-370F-994E-8090-EF9DBE7A9F1F}" dt="2025-06-02T16:13:29.680" v="3235" actId="21"/>
          <ac:spMkLst>
            <pc:docMk/>
            <pc:sldMk cId="2080627175" sldId="338"/>
            <ac:spMk id="3" creationId="{5F9998C5-2063-67BF-6E70-EE04C9C1F93E}"/>
          </ac:spMkLst>
        </pc:spChg>
        <pc:spChg chg="add del mod">
          <ac:chgData name="Machado, Fabio" userId="99190264-d35d-4ed2-bfb3-d4fbcb49b7b0" providerId="ADAL" clId="{DD697374-370F-994E-8090-EF9DBE7A9F1F}" dt="2025-06-02T15:53:46.816" v="2757" actId="478"/>
          <ac:spMkLst>
            <pc:docMk/>
            <pc:sldMk cId="2080627175" sldId="338"/>
            <ac:spMk id="8" creationId="{6277ECCB-1DA7-71F6-5C44-5DA8C373FC84}"/>
          </ac:spMkLst>
        </pc:spChg>
        <pc:spChg chg="add del mod">
          <ac:chgData name="Machado, Fabio" userId="99190264-d35d-4ed2-bfb3-d4fbcb49b7b0" providerId="ADAL" clId="{DD697374-370F-994E-8090-EF9DBE7A9F1F}" dt="2025-06-02T15:53:52.160" v="2760" actId="478"/>
          <ac:spMkLst>
            <pc:docMk/>
            <pc:sldMk cId="2080627175" sldId="338"/>
            <ac:spMk id="9" creationId="{6356D3FC-A581-7A6F-A6A6-5BEA18A0E48E}"/>
          </ac:spMkLst>
        </pc:spChg>
        <pc:spChg chg="add del mod">
          <ac:chgData name="Machado, Fabio" userId="99190264-d35d-4ed2-bfb3-d4fbcb49b7b0" providerId="ADAL" clId="{DD697374-370F-994E-8090-EF9DBE7A9F1F}" dt="2025-06-02T15:53:43.038" v="2756" actId="478"/>
          <ac:spMkLst>
            <pc:docMk/>
            <pc:sldMk cId="2080627175" sldId="338"/>
            <ac:spMk id="10" creationId="{F98CF9C5-1080-2154-03F1-57A38DE65561}"/>
          </ac:spMkLst>
        </pc:spChg>
        <pc:spChg chg="add del mod">
          <ac:chgData name="Machado, Fabio" userId="99190264-d35d-4ed2-bfb3-d4fbcb49b7b0" providerId="ADAL" clId="{DD697374-370F-994E-8090-EF9DBE7A9F1F}" dt="2025-06-02T16:13:29.680" v="3235" actId="21"/>
          <ac:spMkLst>
            <pc:docMk/>
            <pc:sldMk cId="2080627175" sldId="338"/>
            <ac:spMk id="11" creationId="{762D64DB-3B31-06A6-4538-3145FC30B79D}"/>
          </ac:spMkLst>
        </pc:spChg>
        <pc:spChg chg="add del mod">
          <ac:chgData name="Machado, Fabio" userId="99190264-d35d-4ed2-bfb3-d4fbcb49b7b0" providerId="ADAL" clId="{DD697374-370F-994E-8090-EF9DBE7A9F1F}" dt="2025-06-02T16:13:29.680" v="3235" actId="21"/>
          <ac:spMkLst>
            <pc:docMk/>
            <pc:sldMk cId="2080627175" sldId="338"/>
            <ac:spMk id="12" creationId="{9465A874-8694-F115-126C-9E7C04B5F395}"/>
          </ac:spMkLst>
        </pc:spChg>
        <pc:spChg chg="add del mod">
          <ac:chgData name="Machado, Fabio" userId="99190264-d35d-4ed2-bfb3-d4fbcb49b7b0" providerId="ADAL" clId="{DD697374-370F-994E-8090-EF9DBE7A9F1F}" dt="2025-06-02T16:13:29.680" v="3235" actId="21"/>
          <ac:spMkLst>
            <pc:docMk/>
            <pc:sldMk cId="2080627175" sldId="338"/>
            <ac:spMk id="13" creationId="{61ECAC20-0299-C797-CBAB-2D1AF13A5FC8}"/>
          </ac:spMkLst>
        </pc:spChg>
        <pc:spChg chg="add del mod">
          <ac:chgData name="Machado, Fabio" userId="99190264-d35d-4ed2-bfb3-d4fbcb49b7b0" providerId="ADAL" clId="{DD697374-370F-994E-8090-EF9DBE7A9F1F}" dt="2025-06-02T16:13:29.680" v="3235" actId="21"/>
          <ac:spMkLst>
            <pc:docMk/>
            <pc:sldMk cId="2080627175" sldId="338"/>
            <ac:spMk id="14" creationId="{58744F20-1C5F-D71F-2CEE-517A734D8FEB}"/>
          </ac:spMkLst>
        </pc:spChg>
        <pc:spChg chg="add del mod">
          <ac:chgData name="Machado, Fabio" userId="99190264-d35d-4ed2-bfb3-d4fbcb49b7b0" providerId="ADAL" clId="{DD697374-370F-994E-8090-EF9DBE7A9F1F}" dt="2025-06-02T16:13:23.375" v="3234"/>
          <ac:spMkLst>
            <pc:docMk/>
            <pc:sldMk cId="2080627175" sldId="338"/>
            <ac:spMk id="15" creationId="{88855AB2-6502-4AFE-B7A7-CEFA2DC0DCA1}"/>
          </ac:spMkLst>
        </pc:spChg>
      </pc:sldChg>
      <pc:sldChg chg="addSp delSp modSp new mod">
        <pc:chgData name="Machado, Fabio" userId="99190264-d35d-4ed2-bfb3-d4fbcb49b7b0" providerId="ADAL" clId="{DD697374-370F-994E-8090-EF9DBE7A9F1F}" dt="2025-06-02T16:02:39.991" v="2962" actId="1076"/>
        <pc:sldMkLst>
          <pc:docMk/>
          <pc:sldMk cId="2721811475" sldId="339"/>
        </pc:sldMkLst>
        <pc:spChg chg="mod">
          <ac:chgData name="Machado, Fabio" userId="99190264-d35d-4ed2-bfb3-d4fbcb49b7b0" providerId="ADAL" clId="{DD697374-370F-994E-8090-EF9DBE7A9F1F}" dt="2025-06-02T15:56:36.155" v="2839" actId="1035"/>
          <ac:spMkLst>
            <pc:docMk/>
            <pc:sldMk cId="2721811475" sldId="339"/>
            <ac:spMk id="2" creationId="{3970B32D-781E-957D-DE69-978EB56F902B}"/>
          </ac:spMkLst>
        </pc:spChg>
        <pc:spChg chg="add mod">
          <ac:chgData name="Machado, Fabio" userId="99190264-d35d-4ed2-bfb3-d4fbcb49b7b0" providerId="ADAL" clId="{DD697374-370F-994E-8090-EF9DBE7A9F1F}" dt="2025-06-02T15:57:09.059" v="2893" actId="20577"/>
          <ac:spMkLst>
            <pc:docMk/>
            <pc:sldMk cId="2721811475" sldId="339"/>
            <ac:spMk id="4" creationId="{06A9B1AA-1EBB-5C66-C717-8AF88F61171F}"/>
          </ac:spMkLst>
        </pc:spChg>
        <pc:spChg chg="add del mod">
          <ac:chgData name="Machado, Fabio" userId="99190264-d35d-4ed2-bfb3-d4fbcb49b7b0" providerId="ADAL" clId="{DD697374-370F-994E-8090-EF9DBE7A9F1F}" dt="2025-06-02T15:58:16.868" v="2902" actId="478"/>
          <ac:spMkLst>
            <pc:docMk/>
            <pc:sldMk cId="2721811475" sldId="339"/>
            <ac:spMk id="5" creationId="{0DC6C523-2934-0F9E-FF19-1C5DAF047D32}"/>
          </ac:spMkLst>
        </pc:spChg>
        <pc:grpChg chg="add mod">
          <ac:chgData name="Machado, Fabio" userId="99190264-d35d-4ed2-bfb3-d4fbcb49b7b0" providerId="ADAL" clId="{DD697374-370F-994E-8090-EF9DBE7A9F1F}" dt="2025-06-02T16:02:39.991" v="2962" actId="1076"/>
          <ac:grpSpMkLst>
            <pc:docMk/>
            <pc:sldMk cId="2721811475" sldId="339"/>
            <ac:grpSpMk id="12" creationId="{321151CA-8D72-1D62-67FB-2B9CCEFFE26F}"/>
          </ac:grpSpMkLst>
        </pc:grpChg>
        <pc:picChg chg="add mod modCrop">
          <ac:chgData name="Machado, Fabio" userId="99190264-d35d-4ed2-bfb3-d4fbcb49b7b0" providerId="ADAL" clId="{DD697374-370F-994E-8090-EF9DBE7A9F1F}" dt="2025-06-02T16:01:53.154" v="2949" actId="1076"/>
          <ac:picMkLst>
            <pc:docMk/>
            <pc:sldMk cId="2721811475" sldId="339"/>
            <ac:picMk id="3" creationId="{7F12F138-B623-642C-13C7-EF632922EA30}"/>
          </ac:picMkLst>
        </pc:picChg>
        <pc:picChg chg="add mod">
          <ac:chgData name="Machado, Fabio" userId="99190264-d35d-4ed2-bfb3-d4fbcb49b7b0" providerId="ADAL" clId="{DD697374-370F-994E-8090-EF9DBE7A9F1F}" dt="2025-06-02T16:01:53.154" v="2949" actId="1076"/>
          <ac:picMkLst>
            <pc:docMk/>
            <pc:sldMk cId="2721811475" sldId="339"/>
            <ac:picMk id="6" creationId="{E1FC3320-B346-1EBC-E1EA-D60FA8C56665}"/>
          </ac:picMkLst>
        </pc:picChg>
        <pc:picChg chg="add del mod">
          <ac:chgData name="Machado, Fabio" userId="99190264-d35d-4ed2-bfb3-d4fbcb49b7b0" providerId="ADAL" clId="{DD697374-370F-994E-8090-EF9DBE7A9F1F}" dt="2025-06-02T16:01:31.737" v="2946" actId="478"/>
          <ac:picMkLst>
            <pc:docMk/>
            <pc:sldMk cId="2721811475" sldId="339"/>
            <ac:picMk id="11" creationId="{8A74CD67-FCFE-7004-B2D7-EA423FFD032C}"/>
          </ac:picMkLst>
        </pc:picChg>
        <pc:cxnChg chg="add mod">
          <ac:chgData name="Machado, Fabio" userId="99190264-d35d-4ed2-bfb3-d4fbcb49b7b0" providerId="ADAL" clId="{DD697374-370F-994E-8090-EF9DBE7A9F1F}" dt="2025-06-02T16:02:18.699" v="2960" actId="692"/>
          <ac:cxnSpMkLst>
            <pc:docMk/>
            <pc:sldMk cId="2721811475" sldId="339"/>
            <ac:cxnSpMk id="8" creationId="{FA2AA62B-AC34-3032-22DF-1217F8C079D7}"/>
          </ac:cxnSpMkLst>
        </pc:cxnChg>
        <pc:cxnChg chg="add mod">
          <ac:chgData name="Machado, Fabio" userId="99190264-d35d-4ed2-bfb3-d4fbcb49b7b0" providerId="ADAL" clId="{DD697374-370F-994E-8090-EF9DBE7A9F1F}" dt="2025-06-02T16:02:18.699" v="2960" actId="692"/>
          <ac:cxnSpMkLst>
            <pc:docMk/>
            <pc:sldMk cId="2721811475" sldId="339"/>
            <ac:cxnSpMk id="9" creationId="{6611BB2D-ED79-1A65-7AB6-6181EE976E6E}"/>
          </ac:cxnSpMkLst>
        </pc:cxnChg>
        <pc:cxnChg chg="add mod">
          <ac:chgData name="Machado, Fabio" userId="99190264-d35d-4ed2-bfb3-d4fbcb49b7b0" providerId="ADAL" clId="{DD697374-370F-994E-8090-EF9DBE7A9F1F}" dt="2025-06-02T16:02:18.699" v="2960" actId="692"/>
          <ac:cxnSpMkLst>
            <pc:docMk/>
            <pc:sldMk cId="2721811475" sldId="339"/>
            <ac:cxnSpMk id="10" creationId="{E6CD3883-C094-E7E1-4268-516196856057}"/>
          </ac:cxnSpMkLst>
        </pc:cxnChg>
      </pc:sldChg>
      <pc:sldChg chg="delSp add del mod">
        <pc:chgData name="Machado, Fabio" userId="99190264-d35d-4ed2-bfb3-d4fbcb49b7b0" providerId="ADAL" clId="{DD697374-370F-994E-8090-EF9DBE7A9F1F}" dt="2025-06-02T20:52:06.362" v="3630" actId="2696"/>
        <pc:sldMkLst>
          <pc:docMk/>
          <pc:sldMk cId="3550216548" sldId="340"/>
        </pc:sldMkLst>
        <pc:picChg chg="del">
          <ac:chgData name="Machado, Fabio" userId="99190264-d35d-4ed2-bfb3-d4fbcb49b7b0" providerId="ADAL" clId="{DD697374-370F-994E-8090-EF9DBE7A9F1F}" dt="2025-06-02T16:02:45.494" v="2964" actId="478"/>
          <ac:picMkLst>
            <pc:docMk/>
            <pc:sldMk cId="3550216548" sldId="340"/>
            <ac:picMk id="11" creationId="{066E0675-2BE5-C61B-FEDD-C53C3447D23B}"/>
          </ac:picMkLst>
        </pc:picChg>
      </pc:sldChg>
      <pc:sldChg chg="addSp delSp modSp add mod">
        <pc:chgData name="Machado, Fabio" userId="99190264-d35d-4ed2-bfb3-d4fbcb49b7b0" providerId="ADAL" clId="{DD697374-370F-994E-8090-EF9DBE7A9F1F}" dt="2025-06-02T16:04:54.687" v="3016" actId="14100"/>
        <pc:sldMkLst>
          <pc:docMk/>
          <pc:sldMk cId="365741567" sldId="341"/>
        </pc:sldMkLst>
        <pc:spChg chg="mod">
          <ac:chgData name="Machado, Fabio" userId="99190264-d35d-4ed2-bfb3-d4fbcb49b7b0" providerId="ADAL" clId="{DD697374-370F-994E-8090-EF9DBE7A9F1F}" dt="2025-06-02T16:03:10.441" v="2988" actId="313"/>
          <ac:spMkLst>
            <pc:docMk/>
            <pc:sldMk cId="365741567" sldId="341"/>
            <ac:spMk id="4" creationId="{F85627A0-A9AC-81D4-5880-B6DB62FA232D}"/>
          </ac:spMkLst>
        </pc:spChg>
        <pc:picChg chg="add mod">
          <ac:chgData name="Machado, Fabio" userId="99190264-d35d-4ed2-bfb3-d4fbcb49b7b0" providerId="ADAL" clId="{DD697374-370F-994E-8090-EF9DBE7A9F1F}" dt="2025-06-02T16:04:54.687" v="3016" actId="14100"/>
          <ac:picMkLst>
            <pc:docMk/>
            <pc:sldMk cId="365741567" sldId="341"/>
            <ac:picMk id="7" creationId="{9C44EEA4-6F75-F76D-658B-5C7F8D62A439}"/>
          </ac:picMkLst>
        </pc:picChg>
        <pc:cxnChg chg="add mod">
          <ac:chgData name="Machado, Fabio" userId="99190264-d35d-4ed2-bfb3-d4fbcb49b7b0" providerId="ADAL" clId="{DD697374-370F-994E-8090-EF9DBE7A9F1F}" dt="2025-06-02T16:04:33.594" v="3011" actId="208"/>
          <ac:cxnSpMkLst>
            <pc:docMk/>
            <pc:sldMk cId="365741567" sldId="341"/>
            <ac:cxnSpMk id="5" creationId="{7CCA663D-1B8D-A289-A2BB-99A2FAF5C233}"/>
          </ac:cxnSpMkLst>
        </pc:cxnChg>
        <pc:cxnChg chg="mod">
          <ac:chgData name="Machado, Fabio" userId="99190264-d35d-4ed2-bfb3-d4fbcb49b7b0" providerId="ADAL" clId="{DD697374-370F-994E-8090-EF9DBE7A9F1F}" dt="2025-06-02T16:03:31.923" v="3006" actId="208"/>
          <ac:cxnSpMkLst>
            <pc:docMk/>
            <pc:sldMk cId="365741567" sldId="341"/>
            <ac:cxnSpMk id="9" creationId="{D38AB54E-8295-ABBE-7437-951EEFEC3089}"/>
          </ac:cxnSpMkLst>
        </pc:cxnChg>
        <pc:cxnChg chg="add del mod">
          <ac:chgData name="Machado, Fabio" userId="99190264-d35d-4ed2-bfb3-d4fbcb49b7b0" providerId="ADAL" clId="{DD697374-370F-994E-8090-EF9DBE7A9F1F}" dt="2025-06-02T16:03:37.145" v="3007" actId="208"/>
          <ac:cxnSpMkLst>
            <pc:docMk/>
            <pc:sldMk cId="365741567" sldId="341"/>
            <ac:cxnSpMk id="10" creationId="{4FACB55D-FB4C-21F8-E8E0-924BAC74A2D7}"/>
          </ac:cxnSpMkLst>
        </pc:cxnChg>
      </pc:sldChg>
      <pc:sldChg chg="addSp delSp modSp add mod">
        <pc:chgData name="Machado, Fabio" userId="99190264-d35d-4ed2-bfb3-d4fbcb49b7b0" providerId="ADAL" clId="{DD697374-370F-994E-8090-EF9DBE7A9F1F}" dt="2025-06-02T16:08:18.839" v="3043" actId="14100"/>
        <pc:sldMkLst>
          <pc:docMk/>
          <pc:sldMk cId="3900274807" sldId="342"/>
        </pc:sldMkLst>
        <pc:spChg chg="mod">
          <ac:chgData name="Machado, Fabio" userId="99190264-d35d-4ed2-bfb3-d4fbcb49b7b0" providerId="ADAL" clId="{DD697374-370F-994E-8090-EF9DBE7A9F1F}" dt="2025-06-02T16:05:09.499" v="3038" actId="20577"/>
          <ac:spMkLst>
            <pc:docMk/>
            <pc:sldMk cId="3900274807" sldId="342"/>
            <ac:spMk id="4" creationId="{9007F609-FCAA-E232-A9D5-AFA4310B48E9}"/>
          </ac:spMkLst>
        </pc:spChg>
        <pc:spChg chg="add">
          <ac:chgData name="Machado, Fabio" userId="99190264-d35d-4ed2-bfb3-d4fbcb49b7b0" providerId="ADAL" clId="{DD697374-370F-994E-8090-EF9DBE7A9F1F}" dt="2025-06-02T16:08:10.239" v="3040"/>
          <ac:spMkLst>
            <pc:docMk/>
            <pc:sldMk cId="3900274807" sldId="342"/>
            <ac:spMk id="11" creationId="{E1A3B8CE-EB01-D193-ED26-799F01E6F950}"/>
          </ac:spMkLst>
        </pc:spChg>
        <pc:picChg chg="del">
          <ac:chgData name="Machado, Fabio" userId="99190264-d35d-4ed2-bfb3-d4fbcb49b7b0" providerId="ADAL" clId="{DD697374-370F-994E-8090-EF9DBE7A9F1F}" dt="2025-06-02T16:05:12.096" v="3039" actId="478"/>
          <ac:picMkLst>
            <pc:docMk/>
            <pc:sldMk cId="3900274807" sldId="342"/>
            <ac:picMk id="7" creationId="{881E425C-C9E5-3AE3-056C-0780A4283CE3}"/>
          </ac:picMkLst>
        </pc:picChg>
        <pc:picChg chg="add mod">
          <ac:chgData name="Machado, Fabio" userId="99190264-d35d-4ed2-bfb3-d4fbcb49b7b0" providerId="ADAL" clId="{DD697374-370F-994E-8090-EF9DBE7A9F1F}" dt="2025-06-02T16:08:18.839" v="3043" actId="14100"/>
          <ac:picMkLst>
            <pc:docMk/>
            <pc:sldMk cId="3900274807" sldId="342"/>
            <ac:picMk id="13" creationId="{042380BC-5927-86EB-66F7-CDFBDE56F990}"/>
          </ac:picMkLst>
        </pc:picChg>
      </pc:sldChg>
      <pc:sldChg chg="addSp delSp modSp add mod">
        <pc:chgData name="Machado, Fabio" userId="99190264-d35d-4ed2-bfb3-d4fbcb49b7b0" providerId="ADAL" clId="{DD697374-370F-994E-8090-EF9DBE7A9F1F}" dt="2025-06-02T16:14:21.589" v="3269" actId="207"/>
        <pc:sldMkLst>
          <pc:docMk/>
          <pc:sldMk cId="156353304" sldId="343"/>
        </pc:sldMkLst>
        <pc:spChg chg="mod">
          <ac:chgData name="Machado, Fabio" userId="99190264-d35d-4ed2-bfb3-d4fbcb49b7b0" providerId="ADAL" clId="{DD697374-370F-994E-8090-EF9DBE7A9F1F}" dt="2025-06-02T16:12:21.138" v="3177"/>
          <ac:spMkLst>
            <pc:docMk/>
            <pc:sldMk cId="156353304" sldId="343"/>
            <ac:spMk id="4" creationId="{8DAFF765-41AB-7176-4BEE-08DC6299E739}"/>
          </ac:spMkLst>
        </pc:spChg>
        <pc:spChg chg="add mod">
          <ac:chgData name="Machado, Fabio" userId="99190264-d35d-4ed2-bfb3-d4fbcb49b7b0" providerId="ADAL" clId="{DD697374-370F-994E-8090-EF9DBE7A9F1F}" dt="2025-06-02T16:14:21.589" v="3269" actId="207"/>
          <ac:spMkLst>
            <pc:docMk/>
            <pc:sldMk cId="156353304" sldId="343"/>
            <ac:spMk id="15" creationId="{95AE9A83-206D-8163-9793-8BF8AF335B63}"/>
          </ac:spMkLst>
        </pc:spChg>
        <pc:grpChg chg="del">
          <ac:chgData name="Machado, Fabio" userId="99190264-d35d-4ed2-bfb3-d4fbcb49b7b0" providerId="ADAL" clId="{DD697374-370F-994E-8090-EF9DBE7A9F1F}" dt="2025-06-02T16:08:59.422" v="3045" actId="478"/>
          <ac:grpSpMkLst>
            <pc:docMk/>
            <pc:sldMk cId="156353304" sldId="343"/>
            <ac:grpSpMk id="12" creationId="{7712F142-50E6-018C-DAFA-5EF4A92BB9E6}"/>
          </ac:grpSpMkLst>
        </pc:grpChg>
        <pc:picChg chg="add mod">
          <ac:chgData name="Machado, Fabio" userId="99190264-d35d-4ed2-bfb3-d4fbcb49b7b0" providerId="ADAL" clId="{DD697374-370F-994E-8090-EF9DBE7A9F1F}" dt="2025-06-02T16:12:28.995" v="3180" actId="14100"/>
          <ac:picMkLst>
            <pc:docMk/>
            <pc:sldMk cId="156353304" sldId="343"/>
            <ac:picMk id="7" creationId="{49AE2155-D9C2-6060-4CB6-C2AF53D3ED2D}"/>
          </ac:picMkLst>
        </pc:picChg>
        <pc:picChg chg="del">
          <ac:chgData name="Machado, Fabio" userId="99190264-d35d-4ed2-bfb3-d4fbcb49b7b0" providerId="ADAL" clId="{DD697374-370F-994E-8090-EF9DBE7A9F1F}" dt="2025-06-02T16:08:59.422" v="3045" actId="478"/>
          <ac:picMkLst>
            <pc:docMk/>
            <pc:sldMk cId="156353304" sldId="343"/>
            <ac:picMk id="13" creationId="{E336CFE4-BA7D-4480-1F29-98E13BDAA7DE}"/>
          </ac:picMkLst>
        </pc:picChg>
        <pc:picChg chg="add mod">
          <ac:chgData name="Machado, Fabio" userId="99190264-d35d-4ed2-bfb3-d4fbcb49b7b0" providerId="ADAL" clId="{DD697374-370F-994E-8090-EF9DBE7A9F1F}" dt="2025-06-02T16:12:32.609" v="3182" actId="14100"/>
          <ac:picMkLst>
            <pc:docMk/>
            <pc:sldMk cId="156353304" sldId="343"/>
            <ac:picMk id="14" creationId="{D1A63B49-E5B6-7261-6D2B-AB77726E0F0D}"/>
          </ac:picMkLst>
        </pc:picChg>
        <pc:cxnChg chg="del">
          <ac:chgData name="Machado, Fabio" userId="99190264-d35d-4ed2-bfb3-d4fbcb49b7b0" providerId="ADAL" clId="{DD697374-370F-994E-8090-EF9DBE7A9F1F}" dt="2025-06-02T16:09:01.406" v="3046" actId="478"/>
          <ac:cxnSpMkLst>
            <pc:docMk/>
            <pc:sldMk cId="156353304" sldId="343"/>
            <ac:cxnSpMk id="5" creationId="{54090B21-F0BE-CE37-2E2E-569A83BE1A9B}"/>
          </ac:cxnSpMkLst>
        </pc:cxnChg>
      </pc:sldChg>
      <pc:sldChg chg="addSp modSp add mod">
        <pc:chgData name="Machado, Fabio" userId="99190264-d35d-4ed2-bfb3-d4fbcb49b7b0" providerId="ADAL" clId="{DD697374-370F-994E-8090-EF9DBE7A9F1F}" dt="2025-06-02T21:03:23.640" v="3632" actId="207"/>
        <pc:sldMkLst>
          <pc:docMk/>
          <pc:sldMk cId="1818182704" sldId="344"/>
        </pc:sldMkLst>
        <pc:spChg chg="add mod">
          <ac:chgData name="Machado, Fabio" userId="99190264-d35d-4ed2-bfb3-d4fbcb49b7b0" providerId="ADAL" clId="{DD697374-370F-994E-8090-EF9DBE7A9F1F}" dt="2025-06-02T16:13:38.117" v="3238" actId="1076"/>
          <ac:spMkLst>
            <pc:docMk/>
            <pc:sldMk cId="1818182704" sldId="344"/>
            <ac:spMk id="2" creationId="{F795B57F-1677-B572-CE58-75AF7C41EF21}"/>
          </ac:spMkLst>
        </pc:spChg>
        <pc:spChg chg="add mod">
          <ac:chgData name="Machado, Fabio" userId="99190264-d35d-4ed2-bfb3-d4fbcb49b7b0" providerId="ADAL" clId="{DD697374-370F-994E-8090-EF9DBE7A9F1F}" dt="2025-06-02T21:03:23.640" v="3632" actId="207"/>
          <ac:spMkLst>
            <pc:docMk/>
            <pc:sldMk cId="1818182704" sldId="344"/>
            <ac:spMk id="3" creationId="{D027627F-1E2F-3BB0-E094-82F048A8A7CA}"/>
          </ac:spMkLst>
        </pc:spChg>
        <pc:spChg chg="add mod">
          <ac:chgData name="Machado, Fabio" userId="99190264-d35d-4ed2-bfb3-d4fbcb49b7b0" providerId="ADAL" clId="{DD697374-370F-994E-8090-EF9DBE7A9F1F}" dt="2025-06-02T21:03:23.640" v="3632" actId="207"/>
          <ac:spMkLst>
            <pc:docMk/>
            <pc:sldMk cId="1818182704" sldId="344"/>
            <ac:spMk id="9" creationId="{7E7BAC39-60A7-7FC6-D5E4-2DD25AC26A37}"/>
          </ac:spMkLst>
        </pc:spChg>
        <pc:spChg chg="add mod">
          <ac:chgData name="Machado, Fabio" userId="99190264-d35d-4ed2-bfb3-d4fbcb49b7b0" providerId="ADAL" clId="{DD697374-370F-994E-8090-EF9DBE7A9F1F}" dt="2025-06-02T16:13:38.117" v="3238" actId="1076"/>
          <ac:spMkLst>
            <pc:docMk/>
            <pc:sldMk cId="1818182704" sldId="344"/>
            <ac:spMk id="10" creationId="{8BF9A761-987A-F018-D4F9-C0A32180CA23}"/>
          </ac:spMkLst>
        </pc:spChg>
        <pc:spChg chg="add mod">
          <ac:chgData name="Machado, Fabio" userId="99190264-d35d-4ed2-bfb3-d4fbcb49b7b0" providerId="ADAL" clId="{DD697374-370F-994E-8090-EF9DBE7A9F1F}" dt="2025-06-02T16:13:38.117" v="3238" actId="1076"/>
          <ac:spMkLst>
            <pc:docMk/>
            <pc:sldMk cId="1818182704" sldId="344"/>
            <ac:spMk id="11" creationId="{DFAAACC2-B6A0-0413-D431-D8E3F1BD5C0D}"/>
          </ac:spMkLst>
        </pc:spChg>
        <pc:spChg chg="add mod">
          <ac:chgData name="Machado, Fabio" userId="99190264-d35d-4ed2-bfb3-d4fbcb49b7b0" providerId="ADAL" clId="{DD697374-370F-994E-8090-EF9DBE7A9F1F}" dt="2025-06-02T16:13:38.117" v="3238" actId="1076"/>
          <ac:spMkLst>
            <pc:docMk/>
            <pc:sldMk cId="1818182704" sldId="344"/>
            <ac:spMk id="12" creationId="{ABA36607-1F6E-178A-D402-FA31DDFC03E7}"/>
          </ac:spMkLst>
        </pc:spChg>
      </pc:sldChg>
      <pc:sldChg chg="addSp delSp modSp new mod">
        <pc:chgData name="Machado, Fabio" userId="99190264-d35d-4ed2-bfb3-d4fbcb49b7b0" providerId="ADAL" clId="{DD697374-370F-994E-8090-EF9DBE7A9F1F}" dt="2025-06-02T17:12:20.045" v="3403" actId="207"/>
        <pc:sldMkLst>
          <pc:docMk/>
          <pc:sldMk cId="2438812615" sldId="345"/>
        </pc:sldMkLst>
        <pc:spChg chg="del">
          <ac:chgData name="Machado, Fabio" userId="99190264-d35d-4ed2-bfb3-d4fbcb49b7b0" providerId="ADAL" clId="{DD697374-370F-994E-8090-EF9DBE7A9F1F}" dt="2025-06-02T17:05:48.654" v="3271" actId="478"/>
          <ac:spMkLst>
            <pc:docMk/>
            <pc:sldMk cId="2438812615" sldId="345"/>
            <ac:spMk id="2" creationId="{851C0AFE-90B9-AB57-EF37-74DBDBFA93FE}"/>
          </ac:spMkLst>
        </pc:spChg>
        <pc:spChg chg="add del mod">
          <ac:chgData name="Machado, Fabio" userId="99190264-d35d-4ed2-bfb3-d4fbcb49b7b0" providerId="ADAL" clId="{DD697374-370F-994E-8090-EF9DBE7A9F1F}" dt="2025-06-02T17:06:02.407" v="3274" actId="478"/>
          <ac:spMkLst>
            <pc:docMk/>
            <pc:sldMk cId="2438812615" sldId="345"/>
            <ac:spMk id="3" creationId="{23A966D0-5B00-C07B-A4C1-D5AF41E9524A}"/>
          </ac:spMkLst>
        </pc:spChg>
        <pc:spChg chg="add del mod">
          <ac:chgData name="Machado, Fabio" userId="99190264-d35d-4ed2-bfb3-d4fbcb49b7b0" providerId="ADAL" clId="{DD697374-370F-994E-8090-EF9DBE7A9F1F}" dt="2025-06-02T17:08:01.466" v="3294" actId="478"/>
          <ac:spMkLst>
            <pc:docMk/>
            <pc:sldMk cId="2438812615" sldId="345"/>
            <ac:spMk id="4" creationId="{7D80B720-2BCB-30D5-6491-7363B4D39A43}"/>
          </ac:spMkLst>
        </pc:spChg>
        <pc:spChg chg="add del mod">
          <ac:chgData name="Machado, Fabio" userId="99190264-d35d-4ed2-bfb3-d4fbcb49b7b0" providerId="ADAL" clId="{DD697374-370F-994E-8090-EF9DBE7A9F1F}" dt="2025-06-02T17:06:54.970" v="3285" actId="478"/>
          <ac:spMkLst>
            <pc:docMk/>
            <pc:sldMk cId="2438812615" sldId="345"/>
            <ac:spMk id="5" creationId="{AD8DCE3D-E6C0-9471-5D6A-5FBA69D88F42}"/>
          </ac:spMkLst>
        </pc:spChg>
        <pc:spChg chg="add del mod">
          <ac:chgData name="Machado, Fabio" userId="99190264-d35d-4ed2-bfb3-d4fbcb49b7b0" providerId="ADAL" clId="{DD697374-370F-994E-8090-EF9DBE7A9F1F}" dt="2025-06-02T17:07:28.799" v="3292" actId="478"/>
          <ac:spMkLst>
            <pc:docMk/>
            <pc:sldMk cId="2438812615" sldId="345"/>
            <ac:spMk id="6" creationId="{4FC77EBF-0458-2D42-3C0A-EC654A96BDC9}"/>
          </ac:spMkLst>
        </pc:spChg>
        <pc:spChg chg="add del mod">
          <ac:chgData name="Machado, Fabio" userId="99190264-d35d-4ed2-bfb3-d4fbcb49b7b0" providerId="ADAL" clId="{DD697374-370F-994E-8090-EF9DBE7A9F1F}" dt="2025-06-02T17:06:36.149" v="3284" actId="478"/>
          <ac:spMkLst>
            <pc:docMk/>
            <pc:sldMk cId="2438812615" sldId="345"/>
            <ac:spMk id="7" creationId="{44659DB1-CE20-1349-8654-0C720EEDBE4C}"/>
          </ac:spMkLst>
        </pc:spChg>
        <pc:spChg chg="add mod modCrop">
          <ac:chgData name="Machado, Fabio" userId="99190264-d35d-4ed2-bfb3-d4fbcb49b7b0" providerId="ADAL" clId="{DD697374-370F-994E-8090-EF9DBE7A9F1F}" dt="2025-06-02T17:10:07.485" v="3326" actId="1076"/>
          <ac:spMkLst>
            <pc:docMk/>
            <pc:sldMk cId="2438812615" sldId="345"/>
            <ac:spMk id="9" creationId="{4E639D28-B00F-842C-DCAE-1C31BAA1811A}"/>
          </ac:spMkLst>
        </pc:spChg>
        <pc:spChg chg="add del mod">
          <ac:chgData name="Machado, Fabio" userId="99190264-d35d-4ed2-bfb3-d4fbcb49b7b0" providerId="ADAL" clId="{DD697374-370F-994E-8090-EF9DBE7A9F1F}" dt="2025-06-02T17:09:09.130" v="3323" actId="478"/>
          <ac:spMkLst>
            <pc:docMk/>
            <pc:sldMk cId="2438812615" sldId="345"/>
            <ac:spMk id="10" creationId="{FBEE58D4-9E3F-22A1-EA93-4A3D6D868313}"/>
          </ac:spMkLst>
        </pc:spChg>
        <pc:spChg chg="add del mod">
          <ac:chgData name="Machado, Fabio" userId="99190264-d35d-4ed2-bfb3-d4fbcb49b7b0" providerId="ADAL" clId="{DD697374-370F-994E-8090-EF9DBE7A9F1F}" dt="2025-06-02T17:09:06.425" v="3322" actId="478"/>
          <ac:spMkLst>
            <pc:docMk/>
            <pc:sldMk cId="2438812615" sldId="345"/>
            <ac:spMk id="11" creationId="{75D7F0BA-A23D-4BC8-6931-FBF4C3521E41}"/>
          </ac:spMkLst>
        </pc:spChg>
        <pc:spChg chg="add del mod">
          <ac:chgData name="Machado, Fabio" userId="99190264-d35d-4ed2-bfb3-d4fbcb49b7b0" providerId="ADAL" clId="{DD697374-370F-994E-8090-EF9DBE7A9F1F}" dt="2025-06-02T17:10:24.338" v="3328" actId="478"/>
          <ac:spMkLst>
            <pc:docMk/>
            <pc:sldMk cId="2438812615" sldId="345"/>
            <ac:spMk id="12" creationId="{5E5CDE71-69B2-C8AD-B750-A06BE50B3A0D}"/>
          </ac:spMkLst>
        </pc:spChg>
        <pc:spChg chg="add mod">
          <ac:chgData name="Machado, Fabio" userId="99190264-d35d-4ed2-bfb3-d4fbcb49b7b0" providerId="ADAL" clId="{DD697374-370F-994E-8090-EF9DBE7A9F1F}" dt="2025-06-02T17:10:39.554" v="3344" actId="1076"/>
          <ac:spMkLst>
            <pc:docMk/>
            <pc:sldMk cId="2438812615" sldId="345"/>
            <ac:spMk id="13" creationId="{EA758909-F649-E602-CFE2-7F9AE04724AC}"/>
          </ac:spMkLst>
        </pc:spChg>
        <pc:spChg chg="add mod">
          <ac:chgData name="Machado, Fabio" userId="99190264-d35d-4ed2-bfb3-d4fbcb49b7b0" providerId="ADAL" clId="{DD697374-370F-994E-8090-EF9DBE7A9F1F}" dt="2025-06-02T17:12:20.045" v="3403" actId="207"/>
          <ac:spMkLst>
            <pc:docMk/>
            <pc:sldMk cId="2438812615" sldId="345"/>
            <ac:spMk id="14" creationId="{B8541E48-9DBC-A4C9-5AD2-CCD25FAAB624}"/>
          </ac:spMkLst>
        </pc:spChg>
        <pc:graphicFrameChg chg="add del mod modGraphic">
          <ac:chgData name="Machado, Fabio" userId="99190264-d35d-4ed2-bfb3-d4fbcb49b7b0" providerId="ADAL" clId="{DD697374-370F-994E-8090-EF9DBE7A9F1F}" dt="2025-06-02T17:07:00.004" v="3287" actId="478"/>
          <ac:graphicFrameMkLst>
            <pc:docMk/>
            <pc:sldMk cId="2438812615" sldId="345"/>
            <ac:graphicFrameMk id="8" creationId="{D04BB01C-3A05-6E15-2FC5-11B9FDA87663}"/>
          </ac:graphicFrameMkLst>
        </pc:graphicFrameChg>
      </pc:sldChg>
      <pc:sldChg chg="addSp delSp modSp add mod">
        <pc:chgData name="Machado, Fabio" userId="99190264-d35d-4ed2-bfb3-d4fbcb49b7b0" providerId="ADAL" clId="{DD697374-370F-994E-8090-EF9DBE7A9F1F}" dt="2025-06-02T17:16:44.468" v="3464" actId="207"/>
        <pc:sldMkLst>
          <pc:docMk/>
          <pc:sldMk cId="2792594208" sldId="346"/>
        </pc:sldMkLst>
        <pc:spChg chg="add del mod">
          <ac:chgData name="Machado, Fabio" userId="99190264-d35d-4ed2-bfb3-d4fbcb49b7b0" providerId="ADAL" clId="{DD697374-370F-994E-8090-EF9DBE7A9F1F}" dt="2025-06-02T17:11:24.617" v="3347" actId="478"/>
          <ac:spMkLst>
            <pc:docMk/>
            <pc:sldMk cId="2792594208" sldId="346"/>
            <ac:spMk id="2" creationId="{F0F20B54-3527-4231-1A20-D6E0CD6D428C}"/>
          </ac:spMkLst>
        </pc:spChg>
        <pc:spChg chg="add del mod">
          <ac:chgData name="Machado, Fabio" userId="99190264-d35d-4ed2-bfb3-d4fbcb49b7b0" providerId="ADAL" clId="{DD697374-370F-994E-8090-EF9DBE7A9F1F}" dt="2025-06-02T17:11:46.416" v="3351" actId="478"/>
          <ac:spMkLst>
            <pc:docMk/>
            <pc:sldMk cId="2792594208" sldId="346"/>
            <ac:spMk id="3" creationId="{5F6B9480-3ABE-3CE0-88D0-5814E584D5F7}"/>
          </ac:spMkLst>
        </pc:spChg>
        <pc:spChg chg="add mod">
          <ac:chgData name="Machado, Fabio" userId="99190264-d35d-4ed2-bfb3-d4fbcb49b7b0" providerId="ADAL" clId="{DD697374-370F-994E-8090-EF9DBE7A9F1F}" dt="2025-06-02T17:13:02.887" v="3419" actId="1038"/>
          <ac:spMkLst>
            <pc:docMk/>
            <pc:sldMk cId="2792594208" sldId="346"/>
            <ac:spMk id="4" creationId="{B2479033-340F-EE09-A6E9-A6029F507CA6}"/>
          </ac:spMkLst>
        </pc:spChg>
        <pc:spChg chg="add mod">
          <ac:chgData name="Machado, Fabio" userId="99190264-d35d-4ed2-bfb3-d4fbcb49b7b0" providerId="ADAL" clId="{DD697374-370F-994E-8090-EF9DBE7A9F1F}" dt="2025-06-02T17:13:06.119" v="3420" actId="1076"/>
          <ac:spMkLst>
            <pc:docMk/>
            <pc:sldMk cId="2792594208" sldId="346"/>
            <ac:spMk id="5" creationId="{3E5E2CB9-5E89-AC8D-7322-38D8D4628903}"/>
          </ac:spMkLst>
        </pc:spChg>
        <pc:spChg chg="add mod">
          <ac:chgData name="Machado, Fabio" userId="99190264-d35d-4ed2-bfb3-d4fbcb49b7b0" providerId="ADAL" clId="{DD697374-370F-994E-8090-EF9DBE7A9F1F}" dt="2025-06-02T17:13:10.171" v="3422" actId="1076"/>
          <ac:spMkLst>
            <pc:docMk/>
            <pc:sldMk cId="2792594208" sldId="346"/>
            <ac:spMk id="6" creationId="{46567324-7BDC-6C9F-FB63-15074CE698CE}"/>
          </ac:spMkLst>
        </pc:spChg>
        <pc:spChg chg="add mod">
          <ac:chgData name="Machado, Fabio" userId="99190264-d35d-4ed2-bfb3-d4fbcb49b7b0" providerId="ADAL" clId="{DD697374-370F-994E-8090-EF9DBE7A9F1F}" dt="2025-06-02T17:13:16.441" v="3430" actId="1038"/>
          <ac:spMkLst>
            <pc:docMk/>
            <pc:sldMk cId="2792594208" sldId="346"/>
            <ac:spMk id="7" creationId="{34B63119-3EEA-02EB-692D-A5627E808D1A}"/>
          </ac:spMkLst>
        </pc:spChg>
        <pc:spChg chg="add mod">
          <ac:chgData name="Machado, Fabio" userId="99190264-d35d-4ed2-bfb3-d4fbcb49b7b0" providerId="ADAL" clId="{DD697374-370F-994E-8090-EF9DBE7A9F1F}" dt="2025-06-02T17:13:21.210" v="3432" actId="1076"/>
          <ac:spMkLst>
            <pc:docMk/>
            <pc:sldMk cId="2792594208" sldId="346"/>
            <ac:spMk id="8" creationId="{FBCB9362-9222-EFD8-0253-FBB1261046C6}"/>
          </ac:spMkLst>
        </pc:spChg>
        <pc:spChg chg="add mod">
          <ac:chgData name="Machado, Fabio" userId="99190264-d35d-4ed2-bfb3-d4fbcb49b7b0" providerId="ADAL" clId="{DD697374-370F-994E-8090-EF9DBE7A9F1F}" dt="2025-06-02T17:16:44.468" v="3464" actId="207"/>
          <ac:spMkLst>
            <pc:docMk/>
            <pc:sldMk cId="2792594208" sldId="346"/>
            <ac:spMk id="10" creationId="{BF4FB2AC-753F-A268-5ACB-BD05D8B8DCA0}"/>
          </ac:spMkLst>
        </pc:spChg>
      </pc:sldChg>
      <pc:sldChg chg="addSp delSp modSp add mod">
        <pc:chgData name="Machado, Fabio" userId="99190264-d35d-4ed2-bfb3-d4fbcb49b7b0" providerId="ADAL" clId="{DD697374-370F-994E-8090-EF9DBE7A9F1F}" dt="2025-06-02T17:18:00.490" v="3551" actId="1076"/>
        <pc:sldMkLst>
          <pc:docMk/>
          <pc:sldMk cId="1289363527" sldId="347"/>
        </pc:sldMkLst>
        <pc:spChg chg="add mod">
          <ac:chgData name="Machado, Fabio" userId="99190264-d35d-4ed2-bfb3-d4fbcb49b7b0" providerId="ADAL" clId="{DD697374-370F-994E-8090-EF9DBE7A9F1F}" dt="2025-06-02T17:18:00.490" v="3551" actId="1076"/>
          <ac:spMkLst>
            <pc:docMk/>
            <pc:sldMk cId="1289363527" sldId="347"/>
            <ac:spMk id="3" creationId="{C1738848-9765-9B62-EF0D-77BBA184F1FE}"/>
          </ac:spMkLst>
        </pc:spChg>
        <pc:spChg chg="del">
          <ac:chgData name="Machado, Fabio" userId="99190264-d35d-4ed2-bfb3-d4fbcb49b7b0" providerId="ADAL" clId="{DD697374-370F-994E-8090-EF9DBE7A9F1F}" dt="2025-06-02T17:16:57.353" v="3469" actId="478"/>
          <ac:spMkLst>
            <pc:docMk/>
            <pc:sldMk cId="1289363527" sldId="347"/>
            <ac:spMk id="4" creationId="{658C48E6-6575-E61B-0F51-7D5240E8C002}"/>
          </ac:spMkLst>
        </pc:spChg>
        <pc:spChg chg="del">
          <ac:chgData name="Machado, Fabio" userId="99190264-d35d-4ed2-bfb3-d4fbcb49b7b0" providerId="ADAL" clId="{DD697374-370F-994E-8090-EF9DBE7A9F1F}" dt="2025-06-02T17:16:57.353" v="3469" actId="478"/>
          <ac:spMkLst>
            <pc:docMk/>
            <pc:sldMk cId="1289363527" sldId="347"/>
            <ac:spMk id="5" creationId="{E6E3470D-39E4-9F56-545C-F97F8E37BDC5}"/>
          </ac:spMkLst>
        </pc:spChg>
        <pc:spChg chg="del">
          <ac:chgData name="Machado, Fabio" userId="99190264-d35d-4ed2-bfb3-d4fbcb49b7b0" providerId="ADAL" clId="{DD697374-370F-994E-8090-EF9DBE7A9F1F}" dt="2025-06-02T17:16:57.353" v="3469" actId="478"/>
          <ac:spMkLst>
            <pc:docMk/>
            <pc:sldMk cId="1289363527" sldId="347"/>
            <ac:spMk id="6" creationId="{07158515-173F-7D03-F814-6B95F4247853}"/>
          </ac:spMkLst>
        </pc:spChg>
        <pc:spChg chg="del">
          <ac:chgData name="Machado, Fabio" userId="99190264-d35d-4ed2-bfb3-d4fbcb49b7b0" providerId="ADAL" clId="{DD697374-370F-994E-8090-EF9DBE7A9F1F}" dt="2025-06-02T17:16:57.353" v="3469" actId="478"/>
          <ac:spMkLst>
            <pc:docMk/>
            <pc:sldMk cId="1289363527" sldId="347"/>
            <ac:spMk id="7" creationId="{1115B980-ADC6-EF20-9267-C1730E9F6A79}"/>
          </ac:spMkLst>
        </pc:spChg>
        <pc:spChg chg="del">
          <ac:chgData name="Machado, Fabio" userId="99190264-d35d-4ed2-bfb3-d4fbcb49b7b0" providerId="ADAL" clId="{DD697374-370F-994E-8090-EF9DBE7A9F1F}" dt="2025-06-02T17:16:57.353" v="3469" actId="478"/>
          <ac:spMkLst>
            <pc:docMk/>
            <pc:sldMk cId="1289363527" sldId="347"/>
            <ac:spMk id="8" creationId="{CDF64C05-B399-9D62-24A4-D413E34E9590}"/>
          </ac:spMkLst>
        </pc:spChg>
        <pc:spChg chg="del">
          <ac:chgData name="Machado, Fabio" userId="99190264-d35d-4ed2-bfb3-d4fbcb49b7b0" providerId="ADAL" clId="{DD697374-370F-994E-8090-EF9DBE7A9F1F}" dt="2025-06-02T17:16:49.619" v="3466" actId="478"/>
          <ac:spMkLst>
            <pc:docMk/>
            <pc:sldMk cId="1289363527" sldId="347"/>
            <ac:spMk id="9" creationId="{306FC4F0-2B15-476D-2B0E-1227C1B37513}"/>
          </ac:spMkLst>
        </pc:spChg>
        <pc:spChg chg="del mod">
          <ac:chgData name="Machado, Fabio" userId="99190264-d35d-4ed2-bfb3-d4fbcb49b7b0" providerId="ADAL" clId="{DD697374-370F-994E-8090-EF9DBE7A9F1F}" dt="2025-06-02T17:17:24.396" v="3492" actId="478"/>
          <ac:spMkLst>
            <pc:docMk/>
            <pc:sldMk cId="1289363527" sldId="347"/>
            <ac:spMk id="10" creationId="{CA6C679F-95C2-4D92-F3A0-5935D38431F9}"/>
          </ac:spMkLst>
        </pc:spChg>
        <pc:spChg chg="mod">
          <ac:chgData name="Machado, Fabio" userId="99190264-d35d-4ed2-bfb3-d4fbcb49b7b0" providerId="ADAL" clId="{DD697374-370F-994E-8090-EF9DBE7A9F1F}" dt="2025-06-02T17:17:20.412" v="3490" actId="20577"/>
          <ac:spMkLst>
            <pc:docMk/>
            <pc:sldMk cId="1289363527" sldId="347"/>
            <ac:spMk id="13" creationId="{FDB49977-EBA5-8FBF-0D95-9D3022D68543}"/>
          </ac:spMkLst>
        </pc:spChg>
        <pc:picChg chg="add mod">
          <ac:chgData name="Machado, Fabio" userId="99190264-d35d-4ed2-bfb3-d4fbcb49b7b0" providerId="ADAL" clId="{DD697374-370F-994E-8090-EF9DBE7A9F1F}" dt="2025-06-02T17:17:28.503" v="3494" actId="1076"/>
          <ac:picMkLst>
            <pc:docMk/>
            <pc:sldMk cId="1289363527" sldId="347"/>
            <ac:picMk id="2" creationId="{D97F170C-B9E7-5FB4-6AD0-E47EBF4305B1}"/>
          </ac:picMkLst>
        </pc:picChg>
        <pc:picChg chg="add del">
          <ac:chgData name="Machado, Fabio" userId="99190264-d35d-4ed2-bfb3-d4fbcb49b7b0" providerId="ADAL" clId="{DD697374-370F-994E-8090-EF9DBE7A9F1F}" dt="2025-06-02T17:16:55.223" v="3468" actId="21"/>
          <ac:picMkLst>
            <pc:docMk/>
            <pc:sldMk cId="1289363527" sldId="347"/>
            <ac:picMk id="3074" creationId="{AF6FE693-9E46-E335-C103-C353600AA718}"/>
          </ac:picMkLst>
        </pc:picChg>
      </pc:sldChg>
      <pc:sldChg chg="addSp modSp new del mod">
        <pc:chgData name="Machado, Fabio" userId="99190264-d35d-4ed2-bfb3-d4fbcb49b7b0" providerId="ADAL" clId="{DD697374-370F-994E-8090-EF9DBE7A9F1F}" dt="2025-06-02T17:19:56.927" v="3574" actId="2696"/>
        <pc:sldMkLst>
          <pc:docMk/>
          <pc:sldMk cId="488105763" sldId="348"/>
        </pc:sldMkLst>
        <pc:spChg chg="mod">
          <ac:chgData name="Machado, Fabio" userId="99190264-d35d-4ed2-bfb3-d4fbcb49b7b0" providerId="ADAL" clId="{DD697374-370F-994E-8090-EF9DBE7A9F1F}" dt="2025-06-02T17:19:52.494" v="3572" actId="21"/>
          <ac:spMkLst>
            <pc:docMk/>
            <pc:sldMk cId="488105763" sldId="348"/>
            <ac:spMk id="2" creationId="{584920E6-6A93-39A1-B59B-67509D2FF330}"/>
          </ac:spMkLst>
        </pc:spChg>
        <pc:picChg chg="add mod">
          <ac:chgData name="Machado, Fabio" userId="99190264-d35d-4ed2-bfb3-d4fbcb49b7b0" providerId="ADAL" clId="{DD697374-370F-994E-8090-EF9DBE7A9F1F}" dt="2025-06-02T17:19:38.140" v="3570"/>
          <ac:picMkLst>
            <pc:docMk/>
            <pc:sldMk cId="488105763" sldId="348"/>
            <ac:picMk id="3" creationId="{9E0EAADF-CB72-2178-9F07-25A4F0657CC1}"/>
          </ac:picMkLst>
        </pc:picChg>
      </pc:sldChg>
      <pc:sldChg chg="modSp add mod">
        <pc:chgData name="Machado, Fabio" userId="99190264-d35d-4ed2-bfb3-d4fbcb49b7b0" providerId="ADAL" clId="{DD697374-370F-994E-8090-EF9DBE7A9F1F}" dt="2025-06-02T17:20:23.677" v="3629" actId="20577"/>
        <pc:sldMkLst>
          <pc:docMk/>
          <pc:sldMk cId="1827676674" sldId="349"/>
        </pc:sldMkLst>
        <pc:spChg chg="mod">
          <ac:chgData name="Machado, Fabio" userId="99190264-d35d-4ed2-bfb3-d4fbcb49b7b0" providerId="ADAL" clId="{DD697374-370F-994E-8090-EF9DBE7A9F1F}" dt="2025-06-02T17:19:55.118" v="3573"/>
          <ac:spMkLst>
            <pc:docMk/>
            <pc:sldMk cId="1827676674" sldId="349"/>
            <ac:spMk id="2" creationId="{486320BE-E9A1-73F9-FD01-8A97D03D8E67}"/>
          </ac:spMkLst>
        </pc:spChg>
        <pc:spChg chg="mod">
          <ac:chgData name="Machado, Fabio" userId="99190264-d35d-4ed2-bfb3-d4fbcb49b7b0" providerId="ADAL" clId="{DD697374-370F-994E-8090-EF9DBE7A9F1F}" dt="2025-06-02T17:20:23.677" v="3629" actId="20577"/>
          <ac:spMkLst>
            <pc:docMk/>
            <pc:sldMk cId="1827676674" sldId="349"/>
            <ac:spMk id="9" creationId="{BB27CA19-B40A-E19C-0F96-8BB7D30993A0}"/>
          </ac:spMkLst>
        </pc:spChg>
      </pc:sldChg>
      <pc:sldChg chg="add del">
        <pc:chgData name="Machado, Fabio" userId="99190264-d35d-4ed2-bfb3-d4fbcb49b7b0" providerId="ADAL" clId="{DD697374-370F-994E-8090-EF9DBE7A9F1F}" dt="2025-06-02T23:16:14.139" v="3929" actId="2696"/>
        <pc:sldMkLst>
          <pc:docMk/>
          <pc:sldMk cId="1236135003" sldId="350"/>
        </pc:sldMkLst>
      </pc:sldChg>
      <pc:sldChg chg="addSp delSp modSp new mod">
        <pc:chgData name="Machado, Fabio" userId="99190264-d35d-4ed2-bfb3-d4fbcb49b7b0" providerId="ADAL" clId="{DD697374-370F-994E-8090-EF9DBE7A9F1F}" dt="2025-06-02T21:32:36.188" v="3730" actId="1076"/>
        <pc:sldMkLst>
          <pc:docMk/>
          <pc:sldMk cId="1708123281" sldId="351"/>
        </pc:sldMkLst>
        <pc:spChg chg="mod">
          <ac:chgData name="Machado, Fabio" userId="99190264-d35d-4ed2-bfb3-d4fbcb49b7b0" providerId="ADAL" clId="{DD697374-370F-994E-8090-EF9DBE7A9F1F}" dt="2025-06-02T21:28:35.921" v="3669" actId="1076"/>
          <ac:spMkLst>
            <pc:docMk/>
            <pc:sldMk cId="1708123281" sldId="351"/>
            <ac:spMk id="2" creationId="{78D5694E-260F-12C8-4B54-A3B1649318EF}"/>
          </ac:spMkLst>
        </pc:spChg>
        <pc:spChg chg="add mod">
          <ac:chgData name="Machado, Fabio" userId="99190264-d35d-4ed2-bfb3-d4fbcb49b7b0" providerId="ADAL" clId="{DD697374-370F-994E-8090-EF9DBE7A9F1F}" dt="2025-06-02T21:32:31.317" v="3729" actId="20577"/>
          <ac:spMkLst>
            <pc:docMk/>
            <pc:sldMk cId="1708123281" sldId="351"/>
            <ac:spMk id="3" creationId="{79E29860-7CD1-FC1E-4832-ACAE36347A8D}"/>
          </ac:spMkLst>
        </pc:spChg>
        <pc:picChg chg="add mod">
          <ac:chgData name="Machado, Fabio" userId="99190264-d35d-4ed2-bfb3-d4fbcb49b7b0" providerId="ADAL" clId="{DD697374-370F-994E-8090-EF9DBE7A9F1F}" dt="2025-06-02T21:32:36.188" v="3730" actId="1076"/>
          <ac:picMkLst>
            <pc:docMk/>
            <pc:sldMk cId="1708123281" sldId="351"/>
            <ac:picMk id="4" creationId="{692B5A94-113B-D632-435D-B69F0AB6ED1A}"/>
          </ac:picMkLst>
        </pc:picChg>
        <pc:picChg chg="add del mod">
          <ac:chgData name="Machado, Fabio" userId="99190264-d35d-4ed2-bfb3-d4fbcb49b7b0" providerId="ADAL" clId="{DD697374-370F-994E-8090-EF9DBE7A9F1F}" dt="2025-06-02T21:30:35.655" v="3703" actId="478"/>
          <ac:picMkLst>
            <pc:docMk/>
            <pc:sldMk cId="1708123281" sldId="351"/>
            <ac:picMk id="5122" creationId="{4B5E5950-E3F8-6E09-7771-B22A2345A585}"/>
          </ac:picMkLst>
        </pc:picChg>
      </pc:sldChg>
      <pc:sldChg chg="addSp delSp modSp new mod">
        <pc:chgData name="Machado, Fabio" userId="99190264-d35d-4ed2-bfb3-d4fbcb49b7b0" providerId="ADAL" clId="{DD697374-370F-994E-8090-EF9DBE7A9F1F}" dt="2025-06-02T21:50:19.233" v="3766" actId="1076"/>
        <pc:sldMkLst>
          <pc:docMk/>
          <pc:sldMk cId="137120443" sldId="352"/>
        </pc:sldMkLst>
        <pc:spChg chg="del">
          <ac:chgData name="Machado, Fabio" userId="99190264-d35d-4ed2-bfb3-d4fbcb49b7b0" providerId="ADAL" clId="{DD697374-370F-994E-8090-EF9DBE7A9F1F}" dt="2025-06-02T21:33:25.539" v="3732" actId="478"/>
          <ac:spMkLst>
            <pc:docMk/>
            <pc:sldMk cId="137120443" sldId="352"/>
            <ac:spMk id="2" creationId="{CA348757-7BB2-DBBB-C530-6D59120F9380}"/>
          </ac:spMkLst>
        </pc:spChg>
        <pc:spChg chg="add del mod">
          <ac:chgData name="Machado, Fabio" userId="99190264-d35d-4ed2-bfb3-d4fbcb49b7b0" providerId="ADAL" clId="{DD697374-370F-994E-8090-EF9DBE7A9F1F}" dt="2025-06-02T21:33:43.088" v="3736" actId="478"/>
          <ac:spMkLst>
            <pc:docMk/>
            <pc:sldMk cId="137120443" sldId="352"/>
            <ac:spMk id="3" creationId="{313074F1-1694-FF39-C49C-4D32602A9906}"/>
          </ac:spMkLst>
        </pc:spChg>
        <pc:spChg chg="add mod">
          <ac:chgData name="Machado, Fabio" userId="99190264-d35d-4ed2-bfb3-d4fbcb49b7b0" providerId="ADAL" clId="{DD697374-370F-994E-8090-EF9DBE7A9F1F}" dt="2025-06-02T21:34:14.937" v="3745" actId="1035"/>
          <ac:spMkLst>
            <pc:docMk/>
            <pc:sldMk cId="137120443" sldId="352"/>
            <ac:spMk id="4" creationId="{6E289259-9B3A-8F83-7286-0DD40D5E712D}"/>
          </ac:spMkLst>
        </pc:spChg>
        <pc:spChg chg="add mod">
          <ac:chgData name="Machado, Fabio" userId="99190264-d35d-4ed2-bfb3-d4fbcb49b7b0" providerId="ADAL" clId="{DD697374-370F-994E-8090-EF9DBE7A9F1F}" dt="2025-06-02T21:34:18.321" v="3746" actId="1076"/>
          <ac:spMkLst>
            <pc:docMk/>
            <pc:sldMk cId="137120443" sldId="352"/>
            <ac:spMk id="5" creationId="{E9DA0EDD-6642-6E60-0C43-9883DD9EC022}"/>
          </ac:spMkLst>
        </pc:spChg>
        <pc:spChg chg="add mod">
          <ac:chgData name="Machado, Fabio" userId="99190264-d35d-4ed2-bfb3-d4fbcb49b7b0" providerId="ADAL" clId="{DD697374-370F-994E-8090-EF9DBE7A9F1F}" dt="2025-06-02T21:34:22.223" v="3747" actId="1076"/>
          <ac:spMkLst>
            <pc:docMk/>
            <pc:sldMk cId="137120443" sldId="352"/>
            <ac:spMk id="6" creationId="{94C67FDB-0B99-1E2E-D850-47B8E4EC9BBB}"/>
          </ac:spMkLst>
        </pc:spChg>
        <pc:spChg chg="add mod">
          <ac:chgData name="Machado, Fabio" userId="99190264-d35d-4ed2-bfb3-d4fbcb49b7b0" providerId="ADAL" clId="{DD697374-370F-994E-8090-EF9DBE7A9F1F}" dt="2025-06-02T21:34:34.156" v="3761" actId="1036"/>
          <ac:spMkLst>
            <pc:docMk/>
            <pc:sldMk cId="137120443" sldId="352"/>
            <ac:spMk id="7" creationId="{E7DE7349-0973-1C68-F929-854450A40701}"/>
          </ac:spMkLst>
        </pc:spChg>
        <pc:spChg chg="add mod">
          <ac:chgData name="Machado, Fabio" userId="99190264-d35d-4ed2-bfb3-d4fbcb49b7b0" providerId="ADAL" clId="{DD697374-370F-994E-8090-EF9DBE7A9F1F}" dt="2025-06-02T21:34:25.773" v="3748" actId="1076"/>
          <ac:spMkLst>
            <pc:docMk/>
            <pc:sldMk cId="137120443" sldId="352"/>
            <ac:spMk id="8" creationId="{2EAFD0E0-94BD-5E08-1C3A-367F12A51E6F}"/>
          </ac:spMkLst>
        </pc:spChg>
        <pc:spChg chg="add mod">
          <ac:chgData name="Machado, Fabio" userId="99190264-d35d-4ed2-bfb3-d4fbcb49b7b0" providerId="ADAL" clId="{DD697374-370F-994E-8090-EF9DBE7A9F1F}" dt="2025-06-02T21:50:19.233" v="3766" actId="1076"/>
          <ac:spMkLst>
            <pc:docMk/>
            <pc:sldMk cId="137120443" sldId="352"/>
            <ac:spMk id="9" creationId="{E3530831-1FDB-EFDA-623E-E12FF52EE699}"/>
          </ac:spMkLst>
        </pc:spChg>
      </pc:sldChg>
      <pc:sldChg chg="addSp modSp new mod">
        <pc:chgData name="Machado, Fabio" userId="99190264-d35d-4ed2-bfb3-d4fbcb49b7b0" providerId="ADAL" clId="{DD697374-370F-994E-8090-EF9DBE7A9F1F}" dt="2025-06-02T22:03:34.516" v="3835"/>
        <pc:sldMkLst>
          <pc:docMk/>
          <pc:sldMk cId="3728528215" sldId="353"/>
        </pc:sldMkLst>
        <pc:spChg chg="add mod">
          <ac:chgData name="Machado, Fabio" userId="99190264-d35d-4ed2-bfb3-d4fbcb49b7b0" providerId="ADAL" clId="{DD697374-370F-994E-8090-EF9DBE7A9F1F}" dt="2025-06-02T22:03:28.973" v="3834" actId="1035"/>
          <ac:spMkLst>
            <pc:docMk/>
            <pc:sldMk cId="3728528215" sldId="353"/>
            <ac:spMk id="3" creationId="{0E0AB49F-D63D-1471-1C6B-65CADD4EF003}"/>
          </ac:spMkLst>
        </pc:spChg>
        <pc:spChg chg="add mod">
          <ac:chgData name="Machado, Fabio" userId="99190264-d35d-4ed2-bfb3-d4fbcb49b7b0" providerId="ADAL" clId="{DD697374-370F-994E-8090-EF9DBE7A9F1F}" dt="2025-06-02T22:03:34.516" v="3835"/>
          <ac:spMkLst>
            <pc:docMk/>
            <pc:sldMk cId="3728528215" sldId="353"/>
            <ac:spMk id="4" creationId="{B64E39E3-D9D8-4334-12BB-13BD1CE22254}"/>
          </ac:spMkLst>
        </pc:spChg>
      </pc:sldChg>
      <pc:sldChg chg="addSp delSp modSp new mod">
        <pc:chgData name="Machado, Fabio" userId="99190264-d35d-4ed2-bfb3-d4fbcb49b7b0" providerId="ADAL" clId="{DD697374-370F-994E-8090-EF9DBE7A9F1F}" dt="2025-06-02T22:06:33.005" v="3859" actId="20577"/>
        <pc:sldMkLst>
          <pc:docMk/>
          <pc:sldMk cId="2466450739" sldId="354"/>
        </pc:sldMkLst>
        <pc:spChg chg="del">
          <ac:chgData name="Machado, Fabio" userId="99190264-d35d-4ed2-bfb3-d4fbcb49b7b0" providerId="ADAL" clId="{DD697374-370F-994E-8090-EF9DBE7A9F1F}" dt="2025-06-02T22:05:59.499" v="3836" actId="478"/>
          <ac:spMkLst>
            <pc:docMk/>
            <pc:sldMk cId="2466450739" sldId="354"/>
            <ac:spMk id="2" creationId="{9EE138CF-2E3F-CB00-FB08-1C9BABEE1EE7}"/>
          </ac:spMkLst>
        </pc:spChg>
        <pc:spChg chg="add mod">
          <ac:chgData name="Machado, Fabio" userId="99190264-d35d-4ed2-bfb3-d4fbcb49b7b0" providerId="ADAL" clId="{DD697374-370F-994E-8090-EF9DBE7A9F1F}" dt="2025-06-02T22:06:33.005" v="3859" actId="20577"/>
          <ac:spMkLst>
            <pc:docMk/>
            <pc:sldMk cId="2466450739" sldId="354"/>
            <ac:spMk id="3" creationId="{43400515-932A-3EED-E170-533ADB376742}"/>
          </ac:spMkLst>
        </pc:spChg>
        <pc:picChg chg="add">
          <ac:chgData name="Machado, Fabio" userId="99190264-d35d-4ed2-bfb3-d4fbcb49b7b0" providerId="ADAL" clId="{DD697374-370F-994E-8090-EF9DBE7A9F1F}" dt="2025-06-02T22:05:59.881" v="3837"/>
          <ac:picMkLst>
            <pc:docMk/>
            <pc:sldMk cId="2466450739" sldId="354"/>
            <ac:picMk id="6146" creationId="{F66DC903-2B6D-224E-733E-3BA5ECA26489}"/>
          </ac:picMkLst>
        </pc:picChg>
      </pc:sldChg>
      <pc:sldChg chg="modSp add mod">
        <pc:chgData name="Machado, Fabio" userId="99190264-d35d-4ed2-bfb3-d4fbcb49b7b0" providerId="ADAL" clId="{DD697374-370F-994E-8090-EF9DBE7A9F1F}" dt="2025-06-02T21:51:39.249" v="3823" actId="14100"/>
        <pc:sldMkLst>
          <pc:docMk/>
          <pc:sldMk cId="3897480828" sldId="355"/>
        </pc:sldMkLst>
        <pc:spChg chg="mod">
          <ac:chgData name="Machado, Fabio" userId="99190264-d35d-4ed2-bfb3-d4fbcb49b7b0" providerId="ADAL" clId="{DD697374-370F-994E-8090-EF9DBE7A9F1F}" dt="2025-06-02T21:51:39.249" v="3823" actId="14100"/>
          <ac:spMkLst>
            <pc:docMk/>
            <pc:sldMk cId="3897480828" sldId="355"/>
            <ac:spMk id="9" creationId="{C65D82AE-A4BA-7F01-9058-22094F8A1B42}"/>
          </ac:spMkLst>
        </pc:spChg>
      </pc:sldChg>
      <pc:sldChg chg="addSp delSp modSp new mod">
        <pc:chgData name="Machado, Fabio" userId="99190264-d35d-4ed2-bfb3-d4fbcb49b7b0" providerId="ADAL" clId="{DD697374-370F-994E-8090-EF9DBE7A9F1F}" dt="2025-06-02T23:19:48.607" v="3981" actId="2085"/>
        <pc:sldMkLst>
          <pc:docMk/>
          <pc:sldMk cId="1019756627" sldId="356"/>
        </pc:sldMkLst>
        <pc:spChg chg="del">
          <ac:chgData name="Machado, Fabio" userId="99190264-d35d-4ed2-bfb3-d4fbcb49b7b0" providerId="ADAL" clId="{DD697374-370F-994E-8090-EF9DBE7A9F1F}" dt="2025-06-02T23:16:30.156" v="3931" actId="478"/>
          <ac:spMkLst>
            <pc:docMk/>
            <pc:sldMk cId="1019756627" sldId="356"/>
            <ac:spMk id="2" creationId="{630CC050-B97A-1C80-B4D0-35E55C18FDBD}"/>
          </ac:spMkLst>
        </pc:spChg>
        <pc:spChg chg="add del mod">
          <ac:chgData name="Machado, Fabio" userId="99190264-d35d-4ed2-bfb3-d4fbcb49b7b0" providerId="ADAL" clId="{DD697374-370F-994E-8090-EF9DBE7A9F1F}" dt="2025-06-02T23:18:19.349" v="3948" actId="21"/>
          <ac:spMkLst>
            <pc:docMk/>
            <pc:sldMk cId="1019756627" sldId="356"/>
            <ac:spMk id="4" creationId="{55803D6D-63AE-73AF-160A-3A4CCFC06E17}"/>
          </ac:spMkLst>
        </pc:spChg>
        <pc:spChg chg="add del mod">
          <ac:chgData name="Machado, Fabio" userId="99190264-d35d-4ed2-bfb3-d4fbcb49b7b0" providerId="ADAL" clId="{DD697374-370F-994E-8090-EF9DBE7A9F1F}" dt="2025-06-02T23:18:00.297" v="3944" actId="478"/>
          <ac:spMkLst>
            <pc:docMk/>
            <pc:sldMk cId="1019756627" sldId="356"/>
            <ac:spMk id="5" creationId="{2EF680D4-F804-CBE6-1E6A-1804F350C08C}"/>
          </ac:spMkLst>
        </pc:spChg>
        <pc:spChg chg="add mod">
          <ac:chgData name="Machado, Fabio" userId="99190264-d35d-4ed2-bfb3-d4fbcb49b7b0" providerId="ADAL" clId="{DD697374-370F-994E-8090-EF9DBE7A9F1F}" dt="2025-06-02T23:18:48.945" v="3962" actId="782"/>
          <ac:spMkLst>
            <pc:docMk/>
            <pc:sldMk cId="1019756627" sldId="356"/>
            <ac:spMk id="6" creationId="{C554D5EA-EE17-DA9B-5511-9AC611F8E523}"/>
          </ac:spMkLst>
        </pc:spChg>
        <pc:spChg chg="add mod">
          <ac:chgData name="Machado, Fabio" userId="99190264-d35d-4ed2-bfb3-d4fbcb49b7b0" providerId="ADAL" clId="{DD697374-370F-994E-8090-EF9DBE7A9F1F}" dt="2025-06-02T23:18:28.481" v="3955" actId="1076"/>
          <ac:spMkLst>
            <pc:docMk/>
            <pc:sldMk cId="1019756627" sldId="356"/>
            <ac:spMk id="7" creationId="{6B1BD25D-6E43-6D35-E36E-11F87D7992AD}"/>
          </ac:spMkLst>
        </pc:spChg>
        <pc:spChg chg="add mod">
          <ac:chgData name="Machado, Fabio" userId="99190264-d35d-4ed2-bfb3-d4fbcb49b7b0" providerId="ADAL" clId="{DD697374-370F-994E-8090-EF9DBE7A9F1F}" dt="2025-06-02T23:18:58.484" v="3964" actId="1076"/>
          <ac:spMkLst>
            <pc:docMk/>
            <pc:sldMk cId="1019756627" sldId="356"/>
            <ac:spMk id="8" creationId="{B6A664C0-93D2-23A4-044D-77727551D5EF}"/>
          </ac:spMkLst>
        </pc:spChg>
        <pc:spChg chg="add mod">
          <ac:chgData name="Machado, Fabio" userId="99190264-d35d-4ed2-bfb3-d4fbcb49b7b0" providerId="ADAL" clId="{DD697374-370F-994E-8090-EF9DBE7A9F1F}" dt="2025-06-02T23:18:58.484" v="3964" actId="1076"/>
          <ac:spMkLst>
            <pc:docMk/>
            <pc:sldMk cId="1019756627" sldId="356"/>
            <ac:spMk id="9" creationId="{648C6DEC-11E8-7B81-2CB2-D8B0A1A1C565}"/>
          </ac:spMkLst>
        </pc:spChg>
        <pc:spChg chg="add mod">
          <ac:chgData name="Machado, Fabio" userId="99190264-d35d-4ed2-bfb3-d4fbcb49b7b0" providerId="ADAL" clId="{DD697374-370F-994E-8090-EF9DBE7A9F1F}" dt="2025-06-02T23:19:03.668" v="3966" actId="1076"/>
          <ac:spMkLst>
            <pc:docMk/>
            <pc:sldMk cId="1019756627" sldId="356"/>
            <ac:spMk id="10" creationId="{D5BDF64F-B0A9-5A36-CC4D-12BE87CE7E20}"/>
          </ac:spMkLst>
        </pc:spChg>
        <pc:spChg chg="add mod">
          <ac:chgData name="Machado, Fabio" userId="99190264-d35d-4ed2-bfb3-d4fbcb49b7b0" providerId="ADAL" clId="{DD697374-370F-994E-8090-EF9DBE7A9F1F}" dt="2025-06-02T23:19:03.668" v="3966" actId="1076"/>
          <ac:spMkLst>
            <pc:docMk/>
            <pc:sldMk cId="1019756627" sldId="356"/>
            <ac:spMk id="11" creationId="{DBDA3444-0F7C-4D16-E167-BE02E5490CCD}"/>
          </ac:spMkLst>
        </pc:spChg>
        <pc:spChg chg="add mod">
          <ac:chgData name="Machado, Fabio" userId="99190264-d35d-4ed2-bfb3-d4fbcb49b7b0" providerId="ADAL" clId="{DD697374-370F-994E-8090-EF9DBE7A9F1F}" dt="2025-06-02T23:19:48.607" v="3981" actId="2085"/>
          <ac:spMkLst>
            <pc:docMk/>
            <pc:sldMk cId="1019756627" sldId="356"/>
            <ac:spMk id="12" creationId="{8628F8A6-162F-D3BF-2EC0-BBF6A9967C64}"/>
          </ac:spMkLst>
        </pc:spChg>
        <pc:spChg chg="add mod">
          <ac:chgData name="Machado, Fabio" userId="99190264-d35d-4ed2-bfb3-d4fbcb49b7b0" providerId="ADAL" clId="{DD697374-370F-994E-8090-EF9DBE7A9F1F}" dt="2025-06-02T23:19:48.607" v="3981" actId="2085"/>
          <ac:spMkLst>
            <pc:docMk/>
            <pc:sldMk cId="1019756627" sldId="356"/>
            <ac:spMk id="13" creationId="{F0A6B46B-D583-7506-A9CE-E2A7E6F2CBD0}"/>
          </ac:spMkLst>
        </pc:spChg>
        <pc:spChg chg="add mod">
          <ac:chgData name="Machado, Fabio" userId="99190264-d35d-4ed2-bfb3-d4fbcb49b7b0" providerId="ADAL" clId="{DD697374-370F-994E-8090-EF9DBE7A9F1F}" dt="2025-06-02T23:19:48.607" v="3981" actId="2085"/>
          <ac:spMkLst>
            <pc:docMk/>
            <pc:sldMk cId="1019756627" sldId="356"/>
            <ac:spMk id="14" creationId="{8EA609A1-34C3-D3F6-448E-2E9FCBB7151C}"/>
          </ac:spMkLst>
        </pc:spChg>
        <pc:picChg chg="add mod">
          <ac:chgData name="Machado, Fabio" userId="99190264-d35d-4ed2-bfb3-d4fbcb49b7b0" providerId="ADAL" clId="{DD697374-370F-994E-8090-EF9DBE7A9F1F}" dt="2025-06-02T23:17:41.341" v="3935" actId="1076"/>
          <ac:picMkLst>
            <pc:docMk/>
            <pc:sldMk cId="1019756627" sldId="356"/>
            <ac:picMk id="3" creationId="{86EDEA06-6334-823F-79AC-CCD8423CEE55}"/>
          </ac:picMkLst>
        </pc:picChg>
      </pc:sldChg>
      <pc:sldChg chg="addSp delSp modSp new del mod">
        <pc:chgData name="Machado, Fabio" userId="99190264-d35d-4ed2-bfb3-d4fbcb49b7b0" providerId="ADAL" clId="{DD697374-370F-994E-8090-EF9DBE7A9F1F}" dt="2025-06-02T23:15:09.636" v="3925" actId="2696"/>
        <pc:sldMkLst>
          <pc:docMk/>
          <pc:sldMk cId="4166214970" sldId="356"/>
        </pc:sldMkLst>
        <pc:spChg chg="del mod">
          <ac:chgData name="Machado, Fabio" userId="99190264-d35d-4ed2-bfb3-d4fbcb49b7b0" providerId="ADAL" clId="{DD697374-370F-994E-8090-EF9DBE7A9F1F}" dt="2025-06-02T23:12:50.139" v="3902" actId="478"/>
          <ac:spMkLst>
            <pc:docMk/>
            <pc:sldMk cId="4166214970" sldId="356"/>
            <ac:spMk id="2" creationId="{9351D1AC-667F-4102-7386-B038745D28D5}"/>
          </ac:spMkLst>
        </pc:spChg>
        <pc:spChg chg="add del mod">
          <ac:chgData name="Machado, Fabio" userId="99190264-d35d-4ed2-bfb3-d4fbcb49b7b0" providerId="ADAL" clId="{DD697374-370F-994E-8090-EF9DBE7A9F1F}" dt="2025-06-02T23:12:52.533" v="3903" actId="478"/>
          <ac:spMkLst>
            <pc:docMk/>
            <pc:sldMk cId="4166214970" sldId="356"/>
            <ac:spMk id="4" creationId="{FBB952FE-3040-6D3C-8DFA-8BC9C94B0C61}"/>
          </ac:spMkLst>
        </pc:spChg>
      </pc:sldChg>
      <pc:sldChg chg="addSp delSp modSp add mod">
        <pc:chgData name="Machado, Fabio" userId="99190264-d35d-4ed2-bfb3-d4fbcb49b7b0" providerId="ADAL" clId="{DD697374-370F-994E-8090-EF9DBE7A9F1F}" dt="2025-06-02T23:26:17.464" v="4041" actId="1037"/>
        <pc:sldMkLst>
          <pc:docMk/>
          <pc:sldMk cId="3900500598" sldId="357"/>
        </pc:sldMkLst>
        <pc:spChg chg="add mod">
          <ac:chgData name="Machado, Fabio" userId="99190264-d35d-4ed2-bfb3-d4fbcb49b7b0" providerId="ADAL" clId="{DD697374-370F-994E-8090-EF9DBE7A9F1F}" dt="2025-06-02T23:23:47.629" v="4010" actId="14100"/>
          <ac:spMkLst>
            <pc:docMk/>
            <pc:sldMk cId="3900500598" sldId="357"/>
            <ac:spMk id="4" creationId="{CF292406-D8BB-F188-CC43-498A2A921CDE}"/>
          </ac:spMkLst>
        </pc:spChg>
        <pc:spChg chg="del">
          <ac:chgData name="Machado, Fabio" userId="99190264-d35d-4ed2-bfb3-d4fbcb49b7b0" providerId="ADAL" clId="{DD697374-370F-994E-8090-EF9DBE7A9F1F}" dt="2025-06-02T23:20:02.708" v="3983" actId="478"/>
          <ac:spMkLst>
            <pc:docMk/>
            <pc:sldMk cId="3900500598" sldId="357"/>
            <ac:spMk id="6" creationId="{1B5FC611-7F4A-CFF0-DFD1-86ACF07C3243}"/>
          </ac:spMkLst>
        </pc:spChg>
        <pc:spChg chg="del">
          <ac:chgData name="Machado, Fabio" userId="99190264-d35d-4ed2-bfb3-d4fbcb49b7b0" providerId="ADAL" clId="{DD697374-370F-994E-8090-EF9DBE7A9F1F}" dt="2025-06-02T23:20:02.708" v="3983" actId="478"/>
          <ac:spMkLst>
            <pc:docMk/>
            <pc:sldMk cId="3900500598" sldId="357"/>
            <ac:spMk id="7" creationId="{D9C15467-B3BC-4746-A562-22E7F60ACB9D}"/>
          </ac:spMkLst>
        </pc:spChg>
        <pc:spChg chg="del">
          <ac:chgData name="Machado, Fabio" userId="99190264-d35d-4ed2-bfb3-d4fbcb49b7b0" providerId="ADAL" clId="{DD697374-370F-994E-8090-EF9DBE7A9F1F}" dt="2025-06-02T23:20:02.708" v="3983" actId="478"/>
          <ac:spMkLst>
            <pc:docMk/>
            <pc:sldMk cId="3900500598" sldId="357"/>
            <ac:spMk id="8" creationId="{B3EBC04D-D514-6938-F99F-CB78F59990B3}"/>
          </ac:spMkLst>
        </pc:spChg>
        <pc:spChg chg="del">
          <ac:chgData name="Machado, Fabio" userId="99190264-d35d-4ed2-bfb3-d4fbcb49b7b0" providerId="ADAL" clId="{DD697374-370F-994E-8090-EF9DBE7A9F1F}" dt="2025-06-02T23:20:02.708" v="3983" actId="478"/>
          <ac:spMkLst>
            <pc:docMk/>
            <pc:sldMk cId="3900500598" sldId="357"/>
            <ac:spMk id="9" creationId="{5B373BF5-F58F-5DE3-F24F-129ACF7D9E1B}"/>
          </ac:spMkLst>
        </pc:spChg>
        <pc:spChg chg="del">
          <ac:chgData name="Machado, Fabio" userId="99190264-d35d-4ed2-bfb3-d4fbcb49b7b0" providerId="ADAL" clId="{DD697374-370F-994E-8090-EF9DBE7A9F1F}" dt="2025-06-02T23:20:02.708" v="3983" actId="478"/>
          <ac:spMkLst>
            <pc:docMk/>
            <pc:sldMk cId="3900500598" sldId="357"/>
            <ac:spMk id="10" creationId="{88E372D8-CFCF-F88F-8DB7-5B686F859A97}"/>
          </ac:spMkLst>
        </pc:spChg>
        <pc:spChg chg="del">
          <ac:chgData name="Machado, Fabio" userId="99190264-d35d-4ed2-bfb3-d4fbcb49b7b0" providerId="ADAL" clId="{DD697374-370F-994E-8090-EF9DBE7A9F1F}" dt="2025-06-02T23:20:02.708" v="3983" actId="478"/>
          <ac:spMkLst>
            <pc:docMk/>
            <pc:sldMk cId="3900500598" sldId="357"/>
            <ac:spMk id="11" creationId="{6D17973B-46E2-95F0-CCA8-17201419FB8F}"/>
          </ac:spMkLst>
        </pc:spChg>
        <pc:spChg chg="del">
          <ac:chgData name="Machado, Fabio" userId="99190264-d35d-4ed2-bfb3-d4fbcb49b7b0" providerId="ADAL" clId="{DD697374-370F-994E-8090-EF9DBE7A9F1F}" dt="2025-06-02T23:20:02.708" v="3983" actId="478"/>
          <ac:spMkLst>
            <pc:docMk/>
            <pc:sldMk cId="3900500598" sldId="357"/>
            <ac:spMk id="12" creationId="{AABB40EC-D37E-31A3-08D6-0F67F46A46A5}"/>
          </ac:spMkLst>
        </pc:spChg>
        <pc:spChg chg="del">
          <ac:chgData name="Machado, Fabio" userId="99190264-d35d-4ed2-bfb3-d4fbcb49b7b0" providerId="ADAL" clId="{DD697374-370F-994E-8090-EF9DBE7A9F1F}" dt="2025-06-02T23:20:02.708" v="3983" actId="478"/>
          <ac:spMkLst>
            <pc:docMk/>
            <pc:sldMk cId="3900500598" sldId="357"/>
            <ac:spMk id="13" creationId="{16B80FC6-5A0B-C731-9DFC-3D4F23094916}"/>
          </ac:spMkLst>
        </pc:spChg>
        <pc:spChg chg="del">
          <ac:chgData name="Machado, Fabio" userId="99190264-d35d-4ed2-bfb3-d4fbcb49b7b0" providerId="ADAL" clId="{DD697374-370F-994E-8090-EF9DBE7A9F1F}" dt="2025-06-02T23:20:02.708" v="3983" actId="478"/>
          <ac:spMkLst>
            <pc:docMk/>
            <pc:sldMk cId="3900500598" sldId="357"/>
            <ac:spMk id="14" creationId="{359AC7CE-0149-DDC6-1F5E-2316DE2DD466}"/>
          </ac:spMkLst>
        </pc:spChg>
        <pc:picChg chg="add mod">
          <ac:chgData name="Machado, Fabio" userId="99190264-d35d-4ed2-bfb3-d4fbcb49b7b0" providerId="ADAL" clId="{DD697374-370F-994E-8090-EF9DBE7A9F1F}" dt="2025-06-02T23:26:10.977" v="4025" actId="1076"/>
          <ac:picMkLst>
            <pc:docMk/>
            <pc:sldMk cId="3900500598" sldId="357"/>
            <ac:picMk id="2" creationId="{D7A87D94-65C6-FEA6-009D-949171F3D7DA}"/>
          </ac:picMkLst>
        </pc:picChg>
        <pc:picChg chg="del">
          <ac:chgData name="Machado, Fabio" userId="99190264-d35d-4ed2-bfb3-d4fbcb49b7b0" providerId="ADAL" clId="{DD697374-370F-994E-8090-EF9DBE7A9F1F}" dt="2025-06-02T23:20:02.708" v="3983" actId="478"/>
          <ac:picMkLst>
            <pc:docMk/>
            <pc:sldMk cId="3900500598" sldId="357"/>
            <ac:picMk id="3" creationId="{C18E4285-2BEB-2B84-755D-35E7DE456D9C}"/>
          </ac:picMkLst>
        </pc:picChg>
        <pc:picChg chg="add mod">
          <ac:chgData name="Machado, Fabio" userId="99190264-d35d-4ed2-bfb3-d4fbcb49b7b0" providerId="ADAL" clId="{DD697374-370F-994E-8090-EF9DBE7A9F1F}" dt="2025-06-02T23:26:17.464" v="4041" actId="1037"/>
          <ac:picMkLst>
            <pc:docMk/>
            <pc:sldMk cId="3900500598" sldId="357"/>
            <ac:picMk id="5" creationId="{334342F4-064A-61BB-4201-41B4A6BECE50}"/>
          </ac:picMkLst>
        </pc:picChg>
      </pc:sldChg>
      <pc:sldChg chg="addSp delSp modSp new mod">
        <pc:chgData name="Machado, Fabio" userId="99190264-d35d-4ed2-bfb3-d4fbcb49b7b0" providerId="ADAL" clId="{DD697374-370F-994E-8090-EF9DBE7A9F1F}" dt="2025-06-02T23:34:42.671" v="4115" actId="1076"/>
        <pc:sldMkLst>
          <pc:docMk/>
          <pc:sldMk cId="3354741832" sldId="358"/>
        </pc:sldMkLst>
        <pc:spChg chg="mod">
          <ac:chgData name="Machado, Fabio" userId="99190264-d35d-4ed2-bfb3-d4fbcb49b7b0" providerId="ADAL" clId="{DD697374-370F-994E-8090-EF9DBE7A9F1F}" dt="2025-06-02T23:33:41.657" v="4095" actId="1076"/>
          <ac:spMkLst>
            <pc:docMk/>
            <pc:sldMk cId="3354741832" sldId="358"/>
            <ac:spMk id="2" creationId="{50C95F2E-5785-764B-EE40-D188472F07E2}"/>
          </ac:spMkLst>
        </pc:spChg>
        <pc:spChg chg="add del mod">
          <ac:chgData name="Machado, Fabio" userId="99190264-d35d-4ed2-bfb3-d4fbcb49b7b0" providerId="ADAL" clId="{DD697374-370F-994E-8090-EF9DBE7A9F1F}" dt="2025-06-02T23:32:37.648" v="4090" actId="478"/>
          <ac:spMkLst>
            <pc:docMk/>
            <pc:sldMk cId="3354741832" sldId="358"/>
            <ac:spMk id="3" creationId="{1F88B3DE-25E5-14DD-D7D3-841FA90BE82E}"/>
          </ac:spMkLst>
        </pc:spChg>
        <pc:spChg chg="add mod">
          <ac:chgData name="Machado, Fabio" userId="99190264-d35d-4ed2-bfb3-d4fbcb49b7b0" providerId="ADAL" clId="{DD697374-370F-994E-8090-EF9DBE7A9F1F}" dt="2025-06-02T23:31:28.858" v="4089" actId="1076"/>
          <ac:spMkLst>
            <pc:docMk/>
            <pc:sldMk cId="3354741832" sldId="358"/>
            <ac:spMk id="4" creationId="{1A1B3708-6123-C2FD-680F-66A61F67E5F3}"/>
          </ac:spMkLst>
        </pc:spChg>
        <pc:spChg chg="add mod">
          <ac:chgData name="Machado, Fabio" userId="99190264-d35d-4ed2-bfb3-d4fbcb49b7b0" providerId="ADAL" clId="{DD697374-370F-994E-8090-EF9DBE7A9F1F}" dt="2025-06-02T23:31:21.635" v="4088" actId="2711"/>
          <ac:spMkLst>
            <pc:docMk/>
            <pc:sldMk cId="3354741832" sldId="358"/>
            <ac:spMk id="5" creationId="{F572E74D-0E99-1A8D-E0FB-4E3BF5F144EB}"/>
          </ac:spMkLst>
        </pc:spChg>
        <pc:spChg chg="add mod">
          <ac:chgData name="Machado, Fabio" userId="99190264-d35d-4ed2-bfb3-d4fbcb49b7b0" providerId="ADAL" clId="{DD697374-370F-994E-8090-EF9DBE7A9F1F}" dt="2025-06-02T23:33:51.854" v="4111" actId="1076"/>
          <ac:spMkLst>
            <pc:docMk/>
            <pc:sldMk cId="3354741832" sldId="358"/>
            <ac:spMk id="6" creationId="{A1133133-9AE0-06B2-8CA7-A79859536EC8}"/>
          </ac:spMkLst>
        </pc:spChg>
        <pc:spChg chg="add del mod">
          <ac:chgData name="Machado, Fabio" userId="99190264-d35d-4ed2-bfb3-d4fbcb49b7b0" providerId="ADAL" clId="{DD697374-370F-994E-8090-EF9DBE7A9F1F}" dt="2025-06-02T23:34:26.787" v="4113" actId="478"/>
          <ac:spMkLst>
            <pc:docMk/>
            <pc:sldMk cId="3354741832" sldId="358"/>
            <ac:spMk id="7" creationId="{C6A71DC0-7BF9-DBC1-A684-6C2321990677}"/>
          </ac:spMkLst>
        </pc:spChg>
        <pc:picChg chg="add mod">
          <ac:chgData name="Machado, Fabio" userId="99190264-d35d-4ed2-bfb3-d4fbcb49b7b0" providerId="ADAL" clId="{DD697374-370F-994E-8090-EF9DBE7A9F1F}" dt="2025-06-02T23:34:42.671" v="4115" actId="1076"/>
          <ac:picMkLst>
            <pc:docMk/>
            <pc:sldMk cId="3354741832" sldId="358"/>
            <ac:picMk id="10242" creationId="{BDE16A70-8FFA-A331-B113-9159071FFBD5}"/>
          </ac:picMkLst>
        </pc:picChg>
      </pc:sldChg>
      <pc:sldChg chg="addSp delSp modSp new mod">
        <pc:chgData name="Machado, Fabio" userId="99190264-d35d-4ed2-bfb3-d4fbcb49b7b0" providerId="ADAL" clId="{DD697374-370F-994E-8090-EF9DBE7A9F1F}" dt="2025-06-02T23:36:58.024" v="4234" actId="1076"/>
        <pc:sldMkLst>
          <pc:docMk/>
          <pc:sldMk cId="646259075" sldId="359"/>
        </pc:sldMkLst>
        <pc:spChg chg="del">
          <ac:chgData name="Machado, Fabio" userId="99190264-d35d-4ed2-bfb3-d4fbcb49b7b0" providerId="ADAL" clId="{DD697374-370F-994E-8090-EF9DBE7A9F1F}" dt="2025-06-02T23:34:49.687" v="4117" actId="478"/>
          <ac:spMkLst>
            <pc:docMk/>
            <pc:sldMk cId="646259075" sldId="359"/>
            <ac:spMk id="2" creationId="{04553785-756D-883E-E4E4-15B152D0B40D}"/>
          </ac:spMkLst>
        </pc:spChg>
        <pc:spChg chg="add mod">
          <ac:chgData name="Machado, Fabio" userId="99190264-d35d-4ed2-bfb3-d4fbcb49b7b0" providerId="ADAL" clId="{DD697374-370F-994E-8090-EF9DBE7A9F1F}" dt="2025-06-02T23:36:58.024" v="4234" actId="1076"/>
          <ac:spMkLst>
            <pc:docMk/>
            <pc:sldMk cId="646259075" sldId="359"/>
            <ac:spMk id="4" creationId="{99AB9419-94C6-47E8-BE6E-21D092A01EA1}"/>
          </ac:spMkLst>
        </pc:spChg>
        <pc:picChg chg="add mod">
          <ac:chgData name="Machado, Fabio" userId="99190264-d35d-4ed2-bfb3-d4fbcb49b7b0" providerId="ADAL" clId="{DD697374-370F-994E-8090-EF9DBE7A9F1F}" dt="2025-06-02T23:36:06.844" v="4123" actId="14100"/>
          <ac:picMkLst>
            <pc:docMk/>
            <pc:sldMk cId="646259075" sldId="359"/>
            <ac:picMk id="3" creationId="{56688459-2653-0CA5-C405-CBAEDC6F4CFD}"/>
          </ac:picMkLst>
        </pc:picChg>
      </pc:sldChg>
      <pc:sldChg chg="addSp delSp modSp add mod">
        <pc:chgData name="Machado, Fabio" userId="99190264-d35d-4ed2-bfb3-d4fbcb49b7b0" providerId="ADAL" clId="{DD697374-370F-994E-8090-EF9DBE7A9F1F}" dt="2025-06-02T23:44:22.960" v="4320" actId="14100"/>
        <pc:sldMkLst>
          <pc:docMk/>
          <pc:sldMk cId="564304973" sldId="360"/>
        </pc:sldMkLst>
        <pc:spChg chg="add mod">
          <ac:chgData name="Machado, Fabio" userId="99190264-d35d-4ed2-bfb3-d4fbcb49b7b0" providerId="ADAL" clId="{DD697374-370F-994E-8090-EF9DBE7A9F1F}" dt="2025-06-02T23:37:46.489" v="4240" actId="14100"/>
          <ac:spMkLst>
            <pc:docMk/>
            <pc:sldMk cId="564304973" sldId="360"/>
            <ac:spMk id="2" creationId="{99A1A07B-8509-4C9E-7080-225191FA0133}"/>
          </ac:spMkLst>
        </pc:spChg>
        <pc:spChg chg="mod">
          <ac:chgData name="Machado, Fabio" userId="99190264-d35d-4ed2-bfb3-d4fbcb49b7b0" providerId="ADAL" clId="{DD697374-370F-994E-8090-EF9DBE7A9F1F}" dt="2025-06-02T23:38:04.994" v="4257" actId="1035"/>
          <ac:spMkLst>
            <pc:docMk/>
            <pc:sldMk cId="564304973" sldId="360"/>
            <ac:spMk id="4" creationId="{89949535-0CA0-49E0-0C4E-18DA5C709F77}"/>
          </ac:spMkLst>
        </pc:spChg>
        <pc:spChg chg="add mod">
          <ac:chgData name="Machado, Fabio" userId="99190264-d35d-4ed2-bfb3-d4fbcb49b7b0" providerId="ADAL" clId="{DD697374-370F-994E-8090-EF9DBE7A9F1F}" dt="2025-06-02T23:37:46.489" v="4240" actId="14100"/>
          <ac:spMkLst>
            <pc:docMk/>
            <pc:sldMk cId="564304973" sldId="360"/>
            <ac:spMk id="5" creationId="{D87B6A1A-F5AE-257D-6D0D-274C6D4D0077}"/>
          </ac:spMkLst>
        </pc:spChg>
        <pc:spChg chg="add mod">
          <ac:chgData name="Machado, Fabio" userId="99190264-d35d-4ed2-bfb3-d4fbcb49b7b0" providerId="ADAL" clId="{DD697374-370F-994E-8090-EF9DBE7A9F1F}" dt="2025-06-02T23:37:46.489" v="4240" actId="14100"/>
          <ac:spMkLst>
            <pc:docMk/>
            <pc:sldMk cId="564304973" sldId="360"/>
            <ac:spMk id="6" creationId="{1E74F9ED-ED77-C462-17F5-1FB627781E2A}"/>
          </ac:spMkLst>
        </pc:spChg>
        <pc:spChg chg="add mod">
          <ac:chgData name="Machado, Fabio" userId="99190264-d35d-4ed2-bfb3-d4fbcb49b7b0" providerId="ADAL" clId="{DD697374-370F-994E-8090-EF9DBE7A9F1F}" dt="2025-06-02T23:44:11.960" v="4317" actId="207"/>
          <ac:spMkLst>
            <pc:docMk/>
            <pc:sldMk cId="564304973" sldId="360"/>
            <ac:spMk id="59" creationId="{0782F54B-02E2-D540-DAA9-DD4B5FE0B2DA}"/>
          </ac:spMkLst>
        </pc:spChg>
        <pc:spChg chg="add mod">
          <ac:chgData name="Machado, Fabio" userId="99190264-d35d-4ed2-bfb3-d4fbcb49b7b0" providerId="ADAL" clId="{DD697374-370F-994E-8090-EF9DBE7A9F1F}" dt="2025-06-02T23:44:17.246" v="4319" actId="1076"/>
          <ac:spMkLst>
            <pc:docMk/>
            <pc:sldMk cId="564304973" sldId="360"/>
            <ac:spMk id="60" creationId="{4E9C5B7E-CD48-2053-3683-DFA12BAEF2A5}"/>
          </ac:spMkLst>
        </pc:spChg>
        <pc:grpChg chg="add mod">
          <ac:chgData name="Machado, Fabio" userId="99190264-d35d-4ed2-bfb3-d4fbcb49b7b0" providerId="ADAL" clId="{DD697374-370F-994E-8090-EF9DBE7A9F1F}" dt="2025-06-02T23:38:10.506" v="4259" actId="14100"/>
          <ac:grpSpMkLst>
            <pc:docMk/>
            <pc:sldMk cId="564304973" sldId="360"/>
            <ac:grpSpMk id="7" creationId="{D89CF12B-CF10-E07A-897E-02385D2FD11C}"/>
          </ac:grpSpMkLst>
        </pc:grpChg>
        <pc:grpChg chg="add mod">
          <ac:chgData name="Machado, Fabio" userId="99190264-d35d-4ed2-bfb3-d4fbcb49b7b0" providerId="ADAL" clId="{DD697374-370F-994E-8090-EF9DBE7A9F1F}" dt="2025-06-02T23:40:33.544" v="4298" actId="688"/>
          <ac:grpSpMkLst>
            <pc:docMk/>
            <pc:sldMk cId="564304973" sldId="360"/>
            <ac:grpSpMk id="50" creationId="{BB4ADACB-1EC7-A4F8-1C5C-78326689A933}"/>
          </ac:grpSpMkLst>
        </pc:grpChg>
        <pc:picChg chg="del">
          <ac:chgData name="Machado, Fabio" userId="99190264-d35d-4ed2-bfb3-d4fbcb49b7b0" providerId="ADAL" clId="{DD697374-370F-994E-8090-EF9DBE7A9F1F}" dt="2025-06-02T23:37:26.449" v="4236" actId="478"/>
          <ac:picMkLst>
            <pc:docMk/>
            <pc:sldMk cId="564304973" sldId="360"/>
            <ac:picMk id="3" creationId="{CCE45665-5F29-EE74-EFA7-F57F577D9BE7}"/>
          </ac:picMkLst>
        </pc:picChg>
        <pc:cxnChg chg="add">
          <ac:chgData name="Machado, Fabio" userId="99190264-d35d-4ed2-bfb3-d4fbcb49b7b0" providerId="ADAL" clId="{DD697374-370F-994E-8090-EF9DBE7A9F1F}" dt="2025-06-02T23:38:23.293" v="4260" actId="11529"/>
          <ac:cxnSpMkLst>
            <pc:docMk/>
            <pc:sldMk cId="564304973" sldId="360"/>
            <ac:cxnSpMk id="9" creationId="{C8E1892A-8728-0548-0B74-B87C225F5500}"/>
          </ac:cxnSpMkLst>
        </pc:cxnChg>
        <pc:cxnChg chg="add mod">
          <ac:chgData name="Machado, Fabio" userId="99190264-d35d-4ed2-bfb3-d4fbcb49b7b0" providerId="ADAL" clId="{DD697374-370F-994E-8090-EF9DBE7A9F1F}" dt="2025-06-02T23:38:30.179" v="4263" actId="14100"/>
          <ac:cxnSpMkLst>
            <pc:docMk/>
            <pc:sldMk cId="564304973" sldId="360"/>
            <ac:cxnSpMk id="10" creationId="{9E95BB64-AB0A-05F9-E287-751C390C1D59}"/>
          </ac:cxnSpMkLst>
        </pc:cxnChg>
        <pc:cxnChg chg="add mod">
          <ac:chgData name="Machado, Fabio" userId="99190264-d35d-4ed2-bfb3-d4fbcb49b7b0" providerId="ADAL" clId="{DD697374-370F-994E-8090-EF9DBE7A9F1F}" dt="2025-06-02T23:38:35.342" v="4266" actId="14100"/>
          <ac:cxnSpMkLst>
            <pc:docMk/>
            <pc:sldMk cId="564304973" sldId="360"/>
            <ac:cxnSpMk id="13" creationId="{A9C1A848-F046-4D0C-6ECE-B54EEF99CAF1}"/>
          </ac:cxnSpMkLst>
        </pc:cxnChg>
        <pc:cxnChg chg="add mod">
          <ac:chgData name="Machado, Fabio" userId="99190264-d35d-4ed2-bfb3-d4fbcb49b7b0" providerId="ADAL" clId="{DD697374-370F-994E-8090-EF9DBE7A9F1F}" dt="2025-06-02T23:38:43.175" v="4269" actId="14100"/>
          <ac:cxnSpMkLst>
            <pc:docMk/>
            <pc:sldMk cId="564304973" sldId="360"/>
            <ac:cxnSpMk id="16" creationId="{0421D0E4-9ED5-72AF-8778-925D010EF5E7}"/>
          </ac:cxnSpMkLst>
        </pc:cxnChg>
        <pc:cxnChg chg="add mod">
          <ac:chgData name="Machado, Fabio" userId="99190264-d35d-4ed2-bfb3-d4fbcb49b7b0" providerId="ADAL" clId="{DD697374-370F-994E-8090-EF9DBE7A9F1F}" dt="2025-06-02T23:38:55.227" v="4274" actId="14100"/>
          <ac:cxnSpMkLst>
            <pc:docMk/>
            <pc:sldMk cId="564304973" sldId="360"/>
            <ac:cxnSpMk id="18" creationId="{E1AFCB37-EA95-09A1-155B-1C2A8CD62BCC}"/>
          </ac:cxnSpMkLst>
        </pc:cxnChg>
        <pc:cxnChg chg="add mod">
          <ac:chgData name="Machado, Fabio" userId="99190264-d35d-4ed2-bfb3-d4fbcb49b7b0" providerId="ADAL" clId="{DD697374-370F-994E-8090-EF9DBE7A9F1F}" dt="2025-06-02T23:39:02.943" v="4277" actId="14100"/>
          <ac:cxnSpMkLst>
            <pc:docMk/>
            <pc:sldMk cId="564304973" sldId="360"/>
            <ac:cxnSpMk id="23" creationId="{CEEA94F5-EBAE-3863-1E5A-18CB00C8779F}"/>
          </ac:cxnSpMkLst>
        </pc:cxnChg>
        <pc:cxnChg chg="add mod">
          <ac:chgData name="Machado, Fabio" userId="99190264-d35d-4ed2-bfb3-d4fbcb49b7b0" providerId="ADAL" clId="{DD697374-370F-994E-8090-EF9DBE7A9F1F}" dt="2025-06-02T23:39:10.979" v="4281" actId="14100"/>
          <ac:cxnSpMkLst>
            <pc:docMk/>
            <pc:sldMk cId="564304973" sldId="360"/>
            <ac:cxnSpMk id="26" creationId="{9E7B93EE-1EA9-D382-8FDE-DBDA0637E410}"/>
          </ac:cxnSpMkLst>
        </pc:cxnChg>
        <pc:cxnChg chg="add mod">
          <ac:chgData name="Machado, Fabio" userId="99190264-d35d-4ed2-bfb3-d4fbcb49b7b0" providerId="ADAL" clId="{DD697374-370F-994E-8090-EF9DBE7A9F1F}" dt="2025-06-02T23:39:14.745" v="4283" actId="14100"/>
          <ac:cxnSpMkLst>
            <pc:docMk/>
            <pc:sldMk cId="564304973" sldId="360"/>
            <ac:cxnSpMk id="30" creationId="{87EDE855-6A2A-456F-9FB8-ADED1DC169E4}"/>
          </ac:cxnSpMkLst>
        </pc:cxnChg>
        <pc:cxnChg chg="add mod">
          <ac:chgData name="Machado, Fabio" userId="99190264-d35d-4ed2-bfb3-d4fbcb49b7b0" providerId="ADAL" clId="{DD697374-370F-994E-8090-EF9DBE7A9F1F}" dt="2025-06-02T23:39:21.226" v="4286" actId="14100"/>
          <ac:cxnSpMkLst>
            <pc:docMk/>
            <pc:sldMk cId="564304973" sldId="360"/>
            <ac:cxnSpMk id="32" creationId="{DBDE35AF-3A3D-E550-B166-831B3F9C5C9B}"/>
          </ac:cxnSpMkLst>
        </pc:cxnChg>
        <pc:cxnChg chg="add mod">
          <ac:chgData name="Machado, Fabio" userId="99190264-d35d-4ed2-bfb3-d4fbcb49b7b0" providerId="ADAL" clId="{DD697374-370F-994E-8090-EF9DBE7A9F1F}" dt="2025-06-02T23:39:46.125" v="4292" actId="14100"/>
          <ac:cxnSpMkLst>
            <pc:docMk/>
            <pc:sldMk cId="564304973" sldId="360"/>
            <ac:cxnSpMk id="35" creationId="{5B740374-1323-2BC0-D677-7FEDF293D831}"/>
          </ac:cxnSpMkLst>
        </pc:cxnChg>
        <pc:cxnChg chg="add mod">
          <ac:chgData name="Machado, Fabio" userId="99190264-d35d-4ed2-bfb3-d4fbcb49b7b0" providerId="ADAL" clId="{DD697374-370F-994E-8090-EF9DBE7A9F1F}" dt="2025-06-02T23:41:57.426" v="4305" actId="1076"/>
          <ac:cxnSpMkLst>
            <pc:docMk/>
            <pc:sldMk cId="564304973" sldId="360"/>
            <ac:cxnSpMk id="41" creationId="{6F9F6E80-DEF1-442E-992D-160F45655728}"/>
          </ac:cxnSpMkLst>
        </pc:cxnChg>
        <pc:cxnChg chg="add mod">
          <ac:chgData name="Machado, Fabio" userId="99190264-d35d-4ed2-bfb3-d4fbcb49b7b0" providerId="ADAL" clId="{DD697374-370F-994E-8090-EF9DBE7A9F1F}" dt="2025-06-02T23:42:04.761" v="4307" actId="14100"/>
          <ac:cxnSpMkLst>
            <pc:docMk/>
            <pc:sldMk cId="564304973" sldId="360"/>
            <ac:cxnSpMk id="42" creationId="{9ED18F6B-2644-58B1-EB9F-D6D8F79AA421}"/>
          </ac:cxnSpMkLst>
        </pc:cxnChg>
        <pc:cxnChg chg="add mod">
          <ac:chgData name="Machado, Fabio" userId="99190264-d35d-4ed2-bfb3-d4fbcb49b7b0" providerId="ADAL" clId="{DD697374-370F-994E-8090-EF9DBE7A9F1F}" dt="2025-06-02T23:41:50.285" v="4303" actId="14100"/>
          <ac:cxnSpMkLst>
            <pc:docMk/>
            <pc:sldMk cId="564304973" sldId="360"/>
            <ac:cxnSpMk id="43" creationId="{36CBBA65-1B2B-A642-0C95-2415A0986321}"/>
          </ac:cxnSpMkLst>
        </pc:cxnChg>
        <pc:cxnChg chg="add mod">
          <ac:chgData name="Machado, Fabio" userId="99190264-d35d-4ed2-bfb3-d4fbcb49b7b0" providerId="ADAL" clId="{DD697374-370F-994E-8090-EF9DBE7A9F1F}" dt="2025-06-02T23:40:11.263" v="4294" actId="1076"/>
          <ac:cxnSpMkLst>
            <pc:docMk/>
            <pc:sldMk cId="564304973" sldId="360"/>
            <ac:cxnSpMk id="44" creationId="{72EF4A43-BF07-57CA-0A1A-E8FAAA9EA989}"/>
          </ac:cxnSpMkLst>
        </pc:cxnChg>
        <pc:cxnChg chg="add mod">
          <ac:chgData name="Machado, Fabio" userId="99190264-d35d-4ed2-bfb3-d4fbcb49b7b0" providerId="ADAL" clId="{DD697374-370F-994E-8090-EF9DBE7A9F1F}" dt="2025-06-02T23:40:11.263" v="4294" actId="1076"/>
          <ac:cxnSpMkLst>
            <pc:docMk/>
            <pc:sldMk cId="564304973" sldId="360"/>
            <ac:cxnSpMk id="45" creationId="{11CA3AC1-A3EA-219A-046E-78116AE9CB91}"/>
          </ac:cxnSpMkLst>
        </pc:cxnChg>
        <pc:cxnChg chg="add mod">
          <ac:chgData name="Machado, Fabio" userId="99190264-d35d-4ed2-bfb3-d4fbcb49b7b0" providerId="ADAL" clId="{DD697374-370F-994E-8090-EF9DBE7A9F1F}" dt="2025-06-02T23:41:34.460" v="4299" actId="14100"/>
          <ac:cxnSpMkLst>
            <pc:docMk/>
            <pc:sldMk cId="564304973" sldId="360"/>
            <ac:cxnSpMk id="46" creationId="{916E555E-DF89-F0C3-820B-DC463789106D}"/>
          </ac:cxnSpMkLst>
        </pc:cxnChg>
        <pc:cxnChg chg="add del mod">
          <ac:chgData name="Machado, Fabio" userId="99190264-d35d-4ed2-bfb3-d4fbcb49b7b0" providerId="ADAL" clId="{DD697374-370F-994E-8090-EF9DBE7A9F1F}" dt="2025-06-02T23:41:42.706" v="4301" actId="478"/>
          <ac:cxnSpMkLst>
            <pc:docMk/>
            <pc:sldMk cId="564304973" sldId="360"/>
            <ac:cxnSpMk id="47" creationId="{9842EB83-0542-8DA2-671F-644E5482A5B7}"/>
          </ac:cxnSpMkLst>
        </pc:cxnChg>
        <pc:cxnChg chg="add mod">
          <ac:chgData name="Machado, Fabio" userId="99190264-d35d-4ed2-bfb3-d4fbcb49b7b0" providerId="ADAL" clId="{DD697374-370F-994E-8090-EF9DBE7A9F1F}" dt="2025-06-02T23:44:22.960" v="4320" actId="14100"/>
          <ac:cxnSpMkLst>
            <pc:docMk/>
            <pc:sldMk cId="564304973" sldId="360"/>
            <ac:cxnSpMk id="48" creationId="{90700927-5DC4-BB08-32DB-1F93E2C90E07}"/>
          </ac:cxnSpMkLst>
        </pc:cxnChg>
        <pc:cxnChg chg="add mod">
          <ac:chgData name="Machado, Fabio" userId="99190264-d35d-4ed2-bfb3-d4fbcb49b7b0" providerId="ADAL" clId="{DD697374-370F-994E-8090-EF9DBE7A9F1F}" dt="2025-06-02T23:40:11.263" v="4294" actId="1076"/>
          <ac:cxnSpMkLst>
            <pc:docMk/>
            <pc:sldMk cId="564304973" sldId="360"/>
            <ac:cxnSpMk id="49" creationId="{E421B343-ABE6-34CA-8162-82C2DF9A7B7D}"/>
          </ac:cxnSpMkLst>
        </pc:cxnChg>
      </pc:sldChg>
      <pc:sldChg chg="addSp modSp add mod">
        <pc:chgData name="Machado, Fabio" userId="99190264-d35d-4ed2-bfb3-d4fbcb49b7b0" providerId="ADAL" clId="{DD697374-370F-994E-8090-EF9DBE7A9F1F}" dt="2025-06-02T23:49:56.311" v="4480" actId="20577"/>
        <pc:sldMkLst>
          <pc:docMk/>
          <pc:sldMk cId="1158644918" sldId="361"/>
        </pc:sldMkLst>
        <pc:spChg chg="add mod">
          <ac:chgData name="Machado, Fabio" userId="99190264-d35d-4ed2-bfb3-d4fbcb49b7b0" providerId="ADAL" clId="{DD697374-370F-994E-8090-EF9DBE7A9F1F}" dt="2025-06-02T23:49:56.311" v="4480" actId="20577"/>
          <ac:spMkLst>
            <pc:docMk/>
            <pc:sldMk cId="1158644918" sldId="361"/>
            <ac:spMk id="3" creationId="{2210AFE5-8525-CF1A-D3F9-72FBA5C218AA}"/>
          </ac:spMkLst>
        </pc:spChg>
      </pc:sldChg>
      <pc:sldChg chg="addSp delSp modSp add mod">
        <pc:chgData name="Machado, Fabio" userId="99190264-d35d-4ed2-bfb3-d4fbcb49b7b0" providerId="ADAL" clId="{DD697374-370F-994E-8090-EF9DBE7A9F1F}" dt="2025-06-03T01:54:08.974" v="4593" actId="14100"/>
        <pc:sldMkLst>
          <pc:docMk/>
          <pc:sldMk cId="1142415932" sldId="362"/>
        </pc:sldMkLst>
        <pc:spChg chg="add mod">
          <ac:chgData name="Machado, Fabio" userId="99190264-d35d-4ed2-bfb3-d4fbcb49b7b0" providerId="ADAL" clId="{DD697374-370F-994E-8090-EF9DBE7A9F1F}" dt="2025-06-03T01:54:08.974" v="4593" actId="14100"/>
          <ac:spMkLst>
            <pc:docMk/>
            <pc:sldMk cId="1142415932" sldId="362"/>
            <ac:spMk id="17" creationId="{C8EF412C-75DA-095D-95C1-ABB3693B323E}"/>
          </ac:spMkLst>
        </pc:spChg>
        <pc:spChg chg="add mod">
          <ac:chgData name="Machado, Fabio" userId="99190264-d35d-4ed2-bfb3-d4fbcb49b7b0" providerId="ADAL" clId="{DD697374-370F-994E-8090-EF9DBE7A9F1F}" dt="2025-06-02T23:51:42.682" v="4508" actId="14100"/>
          <ac:spMkLst>
            <pc:docMk/>
            <pc:sldMk cId="1142415932" sldId="362"/>
            <ac:spMk id="19" creationId="{C149040A-4BDC-826B-4463-516908F758EE}"/>
          </ac:spMkLst>
        </pc:spChg>
        <pc:spChg chg="del">
          <ac:chgData name="Machado, Fabio" userId="99190264-d35d-4ed2-bfb3-d4fbcb49b7b0" providerId="ADAL" clId="{DD697374-370F-994E-8090-EF9DBE7A9F1F}" dt="2025-06-02T23:50:11.700" v="4483" actId="478"/>
          <ac:spMkLst>
            <pc:docMk/>
            <pc:sldMk cId="1142415932" sldId="362"/>
            <ac:spMk id="59" creationId="{C29CD958-79FA-230D-CCD3-478379B44EC5}"/>
          </ac:spMkLst>
        </pc:spChg>
        <pc:spChg chg="del">
          <ac:chgData name="Machado, Fabio" userId="99190264-d35d-4ed2-bfb3-d4fbcb49b7b0" providerId="ADAL" clId="{DD697374-370F-994E-8090-EF9DBE7A9F1F}" dt="2025-06-02T23:50:11.700" v="4483" actId="478"/>
          <ac:spMkLst>
            <pc:docMk/>
            <pc:sldMk cId="1142415932" sldId="362"/>
            <ac:spMk id="60" creationId="{24E3C286-F2D0-7589-7DCC-02E6F2DE2B4F}"/>
          </ac:spMkLst>
        </pc:spChg>
        <pc:grpChg chg="del">
          <ac:chgData name="Machado, Fabio" userId="99190264-d35d-4ed2-bfb3-d4fbcb49b7b0" providerId="ADAL" clId="{DD697374-370F-994E-8090-EF9DBE7A9F1F}" dt="2025-06-02T23:50:07.319" v="4482" actId="478"/>
          <ac:grpSpMkLst>
            <pc:docMk/>
            <pc:sldMk cId="1142415932" sldId="362"/>
            <ac:grpSpMk id="50" creationId="{7E3486F3-ADC1-C598-805B-89D05DF4C92C}"/>
          </ac:grpSpMkLst>
        </pc:grpChg>
        <pc:cxnChg chg="del">
          <ac:chgData name="Machado, Fabio" userId="99190264-d35d-4ed2-bfb3-d4fbcb49b7b0" providerId="ADAL" clId="{DD697374-370F-994E-8090-EF9DBE7A9F1F}" dt="2025-06-02T23:50:11.700" v="4483" actId="478"/>
          <ac:cxnSpMkLst>
            <pc:docMk/>
            <pc:sldMk cId="1142415932" sldId="362"/>
            <ac:cxnSpMk id="9" creationId="{5B222691-192C-6525-DE64-C0BF66FA99D0}"/>
          </ac:cxnSpMkLst>
        </pc:cxnChg>
        <pc:cxnChg chg="del">
          <ac:chgData name="Machado, Fabio" userId="99190264-d35d-4ed2-bfb3-d4fbcb49b7b0" providerId="ADAL" clId="{DD697374-370F-994E-8090-EF9DBE7A9F1F}" dt="2025-06-02T23:50:11.700" v="4483" actId="478"/>
          <ac:cxnSpMkLst>
            <pc:docMk/>
            <pc:sldMk cId="1142415932" sldId="362"/>
            <ac:cxnSpMk id="10" creationId="{78A6A4D1-D478-5AB6-37AD-19DC2CBDEF60}"/>
          </ac:cxnSpMkLst>
        </pc:cxnChg>
        <pc:cxnChg chg="add mod">
          <ac:chgData name="Machado, Fabio" userId="99190264-d35d-4ed2-bfb3-d4fbcb49b7b0" providerId="ADAL" clId="{DD697374-370F-994E-8090-EF9DBE7A9F1F}" dt="2025-06-02T23:50:55.399" v="4498" actId="693"/>
          <ac:cxnSpMkLst>
            <pc:docMk/>
            <pc:sldMk cId="1142415932" sldId="362"/>
            <ac:cxnSpMk id="11" creationId="{136C93B9-B4D7-6E90-51BF-AC8180D7A019}"/>
          </ac:cxnSpMkLst>
        </pc:cxnChg>
        <pc:cxnChg chg="add mod">
          <ac:chgData name="Machado, Fabio" userId="99190264-d35d-4ed2-bfb3-d4fbcb49b7b0" providerId="ADAL" clId="{DD697374-370F-994E-8090-EF9DBE7A9F1F}" dt="2025-06-02T23:50:55.399" v="4498" actId="693"/>
          <ac:cxnSpMkLst>
            <pc:docMk/>
            <pc:sldMk cId="1142415932" sldId="362"/>
            <ac:cxnSpMk id="12" creationId="{09A9DEDC-A85C-D27A-0CF5-FDAFE3A6CB3C}"/>
          </ac:cxnSpMkLst>
        </pc:cxnChg>
        <pc:cxnChg chg="del">
          <ac:chgData name="Machado, Fabio" userId="99190264-d35d-4ed2-bfb3-d4fbcb49b7b0" providerId="ADAL" clId="{DD697374-370F-994E-8090-EF9DBE7A9F1F}" dt="2025-06-02T23:50:07.319" v="4482" actId="478"/>
          <ac:cxnSpMkLst>
            <pc:docMk/>
            <pc:sldMk cId="1142415932" sldId="362"/>
            <ac:cxnSpMk id="13" creationId="{6624A370-E78D-765A-FE88-53491FA07F1A}"/>
          </ac:cxnSpMkLst>
        </pc:cxnChg>
        <pc:cxnChg chg="del">
          <ac:chgData name="Machado, Fabio" userId="99190264-d35d-4ed2-bfb3-d4fbcb49b7b0" providerId="ADAL" clId="{DD697374-370F-994E-8090-EF9DBE7A9F1F}" dt="2025-06-02T23:50:11.700" v="4483" actId="478"/>
          <ac:cxnSpMkLst>
            <pc:docMk/>
            <pc:sldMk cId="1142415932" sldId="362"/>
            <ac:cxnSpMk id="16" creationId="{133CA606-9876-E34C-0F14-AEA2F8CB866C}"/>
          </ac:cxnSpMkLst>
        </pc:cxnChg>
        <pc:cxnChg chg="del">
          <ac:chgData name="Machado, Fabio" userId="99190264-d35d-4ed2-bfb3-d4fbcb49b7b0" providerId="ADAL" clId="{DD697374-370F-994E-8090-EF9DBE7A9F1F}" dt="2025-06-02T23:50:11.700" v="4483" actId="478"/>
          <ac:cxnSpMkLst>
            <pc:docMk/>
            <pc:sldMk cId="1142415932" sldId="362"/>
            <ac:cxnSpMk id="18" creationId="{AC80CA8A-E968-7F38-96D4-6D64C552B6F1}"/>
          </ac:cxnSpMkLst>
        </pc:cxnChg>
        <pc:cxnChg chg="del">
          <ac:chgData name="Machado, Fabio" userId="99190264-d35d-4ed2-bfb3-d4fbcb49b7b0" providerId="ADAL" clId="{DD697374-370F-994E-8090-EF9DBE7A9F1F}" dt="2025-06-02T23:50:11.700" v="4483" actId="478"/>
          <ac:cxnSpMkLst>
            <pc:docMk/>
            <pc:sldMk cId="1142415932" sldId="362"/>
            <ac:cxnSpMk id="23" creationId="{6C2C2ADC-AA1E-A645-5F8E-F80F59BE7D95}"/>
          </ac:cxnSpMkLst>
        </pc:cxnChg>
        <pc:cxnChg chg="del">
          <ac:chgData name="Machado, Fabio" userId="99190264-d35d-4ed2-bfb3-d4fbcb49b7b0" providerId="ADAL" clId="{DD697374-370F-994E-8090-EF9DBE7A9F1F}" dt="2025-06-02T23:50:11.700" v="4483" actId="478"/>
          <ac:cxnSpMkLst>
            <pc:docMk/>
            <pc:sldMk cId="1142415932" sldId="362"/>
            <ac:cxnSpMk id="30" creationId="{75FD02C9-3C6C-E217-F7C3-358D138AB0C3}"/>
          </ac:cxnSpMkLst>
        </pc:cxnChg>
        <pc:cxnChg chg="del">
          <ac:chgData name="Machado, Fabio" userId="99190264-d35d-4ed2-bfb3-d4fbcb49b7b0" providerId="ADAL" clId="{DD697374-370F-994E-8090-EF9DBE7A9F1F}" dt="2025-06-02T23:50:11.700" v="4483" actId="478"/>
          <ac:cxnSpMkLst>
            <pc:docMk/>
            <pc:sldMk cId="1142415932" sldId="362"/>
            <ac:cxnSpMk id="32" creationId="{77BB50D4-F6F7-8CCD-F478-6F28B6E14347}"/>
          </ac:cxnSpMkLst>
        </pc:cxnChg>
        <pc:cxnChg chg="del">
          <ac:chgData name="Machado, Fabio" userId="99190264-d35d-4ed2-bfb3-d4fbcb49b7b0" providerId="ADAL" clId="{DD697374-370F-994E-8090-EF9DBE7A9F1F}" dt="2025-06-02T23:50:11.700" v="4483" actId="478"/>
          <ac:cxnSpMkLst>
            <pc:docMk/>
            <pc:sldMk cId="1142415932" sldId="362"/>
            <ac:cxnSpMk id="35" creationId="{065B2346-50E2-5062-7433-FC3CC5B34668}"/>
          </ac:cxnSpMkLst>
        </pc:cxnChg>
      </pc:sldChg>
      <pc:sldChg chg="addSp delSp modSp new mod">
        <pc:chgData name="Machado, Fabio" userId="99190264-d35d-4ed2-bfb3-d4fbcb49b7b0" providerId="ADAL" clId="{DD697374-370F-994E-8090-EF9DBE7A9F1F}" dt="2025-06-02T23:55:06.447" v="4591" actId="1076"/>
        <pc:sldMkLst>
          <pc:docMk/>
          <pc:sldMk cId="4250857661" sldId="363"/>
        </pc:sldMkLst>
        <pc:spChg chg="del">
          <ac:chgData name="Machado, Fabio" userId="99190264-d35d-4ed2-bfb3-d4fbcb49b7b0" providerId="ADAL" clId="{DD697374-370F-994E-8090-EF9DBE7A9F1F}" dt="2025-06-02T23:53:18.138" v="4510" actId="478"/>
          <ac:spMkLst>
            <pc:docMk/>
            <pc:sldMk cId="4250857661" sldId="363"/>
            <ac:spMk id="2" creationId="{BFF21EB4-04D9-467B-53BE-3D99AB811308}"/>
          </ac:spMkLst>
        </pc:spChg>
        <pc:spChg chg="add mod">
          <ac:chgData name="Machado, Fabio" userId="99190264-d35d-4ed2-bfb3-d4fbcb49b7b0" providerId="ADAL" clId="{DD697374-370F-994E-8090-EF9DBE7A9F1F}" dt="2025-06-02T23:53:39.381" v="4532" actId="1076"/>
          <ac:spMkLst>
            <pc:docMk/>
            <pc:sldMk cId="4250857661" sldId="363"/>
            <ac:spMk id="4" creationId="{25E03EFE-B822-8A13-967F-238DA14F724A}"/>
          </ac:spMkLst>
        </pc:spChg>
        <pc:spChg chg="add mod">
          <ac:chgData name="Machado, Fabio" userId="99190264-d35d-4ed2-bfb3-d4fbcb49b7b0" providerId="ADAL" clId="{DD697374-370F-994E-8090-EF9DBE7A9F1F}" dt="2025-06-02T23:54:10.379" v="4558" actId="1076"/>
          <ac:spMkLst>
            <pc:docMk/>
            <pc:sldMk cId="4250857661" sldId="363"/>
            <ac:spMk id="5" creationId="{43E5CA74-D16E-2CD2-66F2-78517B4632FC}"/>
          </ac:spMkLst>
        </pc:spChg>
        <pc:picChg chg="add">
          <ac:chgData name="Machado, Fabio" userId="99190264-d35d-4ed2-bfb3-d4fbcb49b7b0" providerId="ADAL" clId="{DD697374-370F-994E-8090-EF9DBE7A9F1F}" dt="2025-06-02T23:53:18.711" v="4511"/>
          <ac:picMkLst>
            <pc:docMk/>
            <pc:sldMk cId="4250857661" sldId="363"/>
            <ac:picMk id="3" creationId="{401F4524-771D-DB90-D5A9-91B9F658B7CD}"/>
          </ac:picMkLst>
        </pc:picChg>
        <pc:picChg chg="add mod">
          <ac:chgData name="Machado, Fabio" userId="99190264-d35d-4ed2-bfb3-d4fbcb49b7b0" providerId="ADAL" clId="{DD697374-370F-994E-8090-EF9DBE7A9F1F}" dt="2025-06-02T23:55:06.447" v="4591" actId="1076"/>
          <ac:picMkLst>
            <pc:docMk/>
            <pc:sldMk cId="4250857661" sldId="363"/>
            <ac:picMk id="6" creationId="{886A4231-6B33-08C1-D0F3-61585581EE70}"/>
          </ac:picMkLst>
        </pc:picChg>
      </pc:sldChg>
      <pc:sldChg chg="modSp add mod">
        <pc:chgData name="Machado, Fabio" userId="99190264-d35d-4ed2-bfb3-d4fbcb49b7b0" providerId="ADAL" clId="{DD697374-370F-994E-8090-EF9DBE7A9F1F}" dt="2025-06-02T23:54:42.681" v="4589" actId="14100"/>
        <pc:sldMkLst>
          <pc:docMk/>
          <pc:sldMk cId="1277627230" sldId="364"/>
        </pc:sldMkLst>
        <pc:spChg chg="mod">
          <ac:chgData name="Machado, Fabio" userId="99190264-d35d-4ed2-bfb3-d4fbcb49b7b0" providerId="ADAL" clId="{DD697374-370F-994E-8090-EF9DBE7A9F1F}" dt="2025-06-02T23:54:42.681" v="4589" actId="14100"/>
          <ac:spMkLst>
            <pc:docMk/>
            <pc:sldMk cId="1277627230" sldId="364"/>
            <ac:spMk id="9" creationId="{14490180-1E89-EE1C-5853-260A3F12FACD}"/>
          </ac:spMkLst>
        </pc:spChg>
      </pc:sldChg>
      <pc:sldChg chg="addSp delSp modSp add mod">
        <pc:chgData name="Machado, Fabio" userId="99190264-d35d-4ed2-bfb3-d4fbcb49b7b0" providerId="ADAL" clId="{DD697374-370F-994E-8090-EF9DBE7A9F1F}" dt="2025-06-03T13:48:52.868" v="4981" actId="20577"/>
        <pc:sldMkLst>
          <pc:docMk/>
          <pc:sldMk cId="1092491707" sldId="365"/>
        </pc:sldMkLst>
        <pc:spChg chg="mod">
          <ac:chgData name="Machado, Fabio" userId="99190264-d35d-4ed2-bfb3-d4fbcb49b7b0" providerId="ADAL" clId="{DD697374-370F-994E-8090-EF9DBE7A9F1F}" dt="2025-06-03T13:48:52.868" v="4981" actId="20577"/>
          <ac:spMkLst>
            <pc:docMk/>
            <pc:sldMk cId="1092491707" sldId="365"/>
            <ac:spMk id="2" creationId="{B738FC7A-8A08-5B55-B725-E34F6A80CEE9}"/>
          </ac:spMkLst>
        </pc:spChg>
        <pc:spChg chg="add del mod">
          <ac:chgData name="Machado, Fabio" userId="99190264-d35d-4ed2-bfb3-d4fbcb49b7b0" providerId="ADAL" clId="{DD697374-370F-994E-8090-EF9DBE7A9F1F}" dt="2025-06-03T02:11:43.064" v="4970"/>
          <ac:spMkLst>
            <pc:docMk/>
            <pc:sldMk cId="1092491707" sldId="365"/>
            <ac:spMk id="3" creationId="{E4A9DA95-B8BF-3DCB-6E6D-B1F25C557070}"/>
          </ac:spMkLst>
        </pc:spChg>
        <pc:spChg chg="mod">
          <ac:chgData name="Machado, Fabio" userId="99190264-d35d-4ed2-bfb3-d4fbcb49b7b0" providerId="ADAL" clId="{DD697374-370F-994E-8090-EF9DBE7A9F1F}" dt="2025-06-03T02:09:26.805" v="4964" actId="14100"/>
          <ac:spMkLst>
            <pc:docMk/>
            <pc:sldMk cId="1092491707" sldId="365"/>
            <ac:spMk id="9" creationId="{863B4FA6-79FF-A7AC-8323-6DE9D967DA16}"/>
          </ac:spMkLst>
        </pc:spChg>
        <pc:picChg chg="add mod">
          <ac:chgData name="Machado, Fabio" userId="99190264-d35d-4ed2-bfb3-d4fbcb49b7b0" providerId="ADAL" clId="{DD697374-370F-994E-8090-EF9DBE7A9F1F}" dt="2025-06-03T02:11:15.885" v="4968" actId="14100"/>
          <ac:picMkLst>
            <pc:docMk/>
            <pc:sldMk cId="1092491707" sldId="365"/>
            <ac:picMk id="13314" creationId="{DCC861E4-4260-5CE6-3F47-C1B3812645D5}"/>
          </ac:picMkLst>
        </pc:picChg>
      </pc:sldChg>
      <pc:sldChg chg="addSp delSp modSp add mod">
        <pc:chgData name="Machado, Fabio" userId="99190264-d35d-4ed2-bfb3-d4fbcb49b7b0" providerId="ADAL" clId="{DD697374-370F-994E-8090-EF9DBE7A9F1F}" dt="2025-06-03T02:04:03.388" v="4950" actId="14100"/>
        <pc:sldMkLst>
          <pc:docMk/>
          <pc:sldMk cId="2862290630" sldId="366"/>
        </pc:sldMkLst>
        <pc:spChg chg="mod">
          <ac:chgData name="Machado, Fabio" userId="99190264-d35d-4ed2-bfb3-d4fbcb49b7b0" providerId="ADAL" clId="{DD697374-370F-994E-8090-EF9DBE7A9F1F}" dt="2025-06-03T01:55:39.600" v="4691" actId="20577"/>
          <ac:spMkLst>
            <pc:docMk/>
            <pc:sldMk cId="2862290630" sldId="366"/>
            <ac:spMk id="2" creationId="{548F6F82-517A-2F70-14DF-2F77E0BE8D82}"/>
          </ac:spMkLst>
        </pc:spChg>
        <pc:spChg chg="add">
          <ac:chgData name="Machado, Fabio" userId="99190264-d35d-4ed2-bfb3-d4fbcb49b7b0" providerId="ADAL" clId="{DD697374-370F-994E-8090-EF9DBE7A9F1F}" dt="2025-06-03T02:03:46.639" v="4944"/>
          <ac:spMkLst>
            <pc:docMk/>
            <pc:sldMk cId="2862290630" sldId="366"/>
            <ac:spMk id="4" creationId="{72C3A9DB-80F6-595F-B9AD-BDA768E39202}"/>
          </ac:spMkLst>
        </pc:spChg>
        <pc:spChg chg="mod">
          <ac:chgData name="Machado, Fabio" userId="99190264-d35d-4ed2-bfb3-d4fbcb49b7b0" providerId="ADAL" clId="{DD697374-370F-994E-8090-EF9DBE7A9F1F}" dt="2025-06-03T02:03:58.419" v="4948" actId="14100"/>
          <ac:spMkLst>
            <pc:docMk/>
            <pc:sldMk cId="2862290630" sldId="366"/>
            <ac:spMk id="9" creationId="{FFCA91FF-81A8-113B-0E48-44E07D41DD4E}"/>
          </ac:spMkLst>
        </pc:spChg>
        <pc:picChg chg="add del mod">
          <ac:chgData name="Machado, Fabio" userId="99190264-d35d-4ed2-bfb3-d4fbcb49b7b0" providerId="ADAL" clId="{DD697374-370F-994E-8090-EF9DBE7A9F1F}" dt="2025-06-03T02:03:46.146" v="4943" actId="478"/>
          <ac:picMkLst>
            <pc:docMk/>
            <pc:sldMk cId="2862290630" sldId="366"/>
            <ac:picMk id="3" creationId="{9765E428-E502-0111-F1FD-65A0B98DC8C5}"/>
          </ac:picMkLst>
        </pc:picChg>
        <pc:picChg chg="add mod">
          <ac:chgData name="Machado, Fabio" userId="99190264-d35d-4ed2-bfb3-d4fbcb49b7b0" providerId="ADAL" clId="{DD697374-370F-994E-8090-EF9DBE7A9F1F}" dt="2025-06-03T02:04:03.388" v="4950" actId="14100"/>
          <ac:picMkLst>
            <pc:docMk/>
            <pc:sldMk cId="2862290630" sldId="366"/>
            <ac:picMk id="5" creationId="{B7467AEA-ED1A-481E-C324-23CBFC3A7DB2}"/>
          </ac:picMkLst>
        </pc:picChg>
      </pc:sldChg>
      <pc:sldChg chg="addSp delSp modSp add mod">
        <pc:chgData name="Machado, Fabio" userId="99190264-d35d-4ed2-bfb3-d4fbcb49b7b0" providerId="ADAL" clId="{DD697374-370F-994E-8090-EF9DBE7A9F1F}" dt="2025-06-03T02:06:35.610" v="4963" actId="1076"/>
        <pc:sldMkLst>
          <pc:docMk/>
          <pc:sldMk cId="400799640" sldId="367"/>
        </pc:sldMkLst>
        <pc:spChg chg="mod">
          <ac:chgData name="Machado, Fabio" userId="99190264-d35d-4ed2-bfb3-d4fbcb49b7b0" providerId="ADAL" clId="{DD697374-370F-994E-8090-EF9DBE7A9F1F}" dt="2025-06-03T01:56:20.156" v="4757" actId="20577"/>
          <ac:spMkLst>
            <pc:docMk/>
            <pc:sldMk cId="400799640" sldId="367"/>
            <ac:spMk id="2" creationId="{FBC38D95-69B5-E127-22E6-9A3E853D4AE6}"/>
          </ac:spMkLst>
        </pc:spChg>
        <pc:spChg chg="mod">
          <ac:chgData name="Machado, Fabio" userId="99190264-d35d-4ed2-bfb3-d4fbcb49b7b0" providerId="ADAL" clId="{DD697374-370F-994E-8090-EF9DBE7A9F1F}" dt="2025-06-03T02:04:13.239" v="4952" actId="14100"/>
          <ac:spMkLst>
            <pc:docMk/>
            <pc:sldMk cId="400799640" sldId="367"/>
            <ac:spMk id="9" creationId="{CD46A7C5-2A12-2B69-859A-500E0608E928}"/>
          </ac:spMkLst>
        </pc:spChg>
        <pc:picChg chg="add del mod">
          <ac:chgData name="Machado, Fabio" userId="99190264-d35d-4ed2-bfb3-d4fbcb49b7b0" providerId="ADAL" clId="{DD697374-370F-994E-8090-EF9DBE7A9F1F}" dt="2025-06-03T02:04:10.227" v="4951" actId="478"/>
          <ac:picMkLst>
            <pc:docMk/>
            <pc:sldMk cId="400799640" sldId="367"/>
            <ac:picMk id="3" creationId="{D0CA3CF5-811E-CEEA-9276-79FE920B7A1F}"/>
          </ac:picMkLst>
        </pc:picChg>
        <pc:picChg chg="add del mod">
          <ac:chgData name="Machado, Fabio" userId="99190264-d35d-4ed2-bfb3-d4fbcb49b7b0" providerId="ADAL" clId="{DD697374-370F-994E-8090-EF9DBE7A9F1F}" dt="2025-06-03T02:05:19.715" v="4957" actId="21"/>
          <ac:picMkLst>
            <pc:docMk/>
            <pc:sldMk cId="400799640" sldId="367"/>
            <ac:picMk id="4" creationId="{90B62329-A5A1-3273-6391-66127FAD369B}"/>
          </ac:picMkLst>
        </pc:picChg>
        <pc:picChg chg="add mod">
          <ac:chgData name="Machado, Fabio" userId="99190264-d35d-4ed2-bfb3-d4fbcb49b7b0" providerId="ADAL" clId="{DD697374-370F-994E-8090-EF9DBE7A9F1F}" dt="2025-06-03T02:06:35.610" v="4963" actId="1076"/>
          <ac:picMkLst>
            <pc:docMk/>
            <pc:sldMk cId="400799640" sldId="367"/>
            <ac:picMk id="6" creationId="{3E739B29-7C61-C6EB-8CAC-B8EAA97FAF31}"/>
          </ac:picMkLst>
        </pc:picChg>
      </pc:sldChg>
      <pc:sldChg chg="addSp delSp modSp add mod">
        <pc:chgData name="Machado, Fabio" userId="99190264-d35d-4ed2-bfb3-d4fbcb49b7b0" providerId="ADAL" clId="{DD697374-370F-994E-8090-EF9DBE7A9F1F}" dt="2025-06-03T02:11:55.469" v="4973" actId="1076"/>
        <pc:sldMkLst>
          <pc:docMk/>
          <pc:sldMk cId="2605011968" sldId="368"/>
        </pc:sldMkLst>
        <pc:spChg chg="mod">
          <ac:chgData name="Machado, Fabio" userId="99190264-d35d-4ed2-bfb3-d4fbcb49b7b0" providerId="ADAL" clId="{DD697374-370F-994E-8090-EF9DBE7A9F1F}" dt="2025-06-03T01:56:56.409" v="4847" actId="313"/>
          <ac:spMkLst>
            <pc:docMk/>
            <pc:sldMk cId="2605011968" sldId="368"/>
            <ac:spMk id="2" creationId="{A88107C3-FAEF-BC65-53C3-50627F2ABBBF}"/>
          </ac:spMkLst>
        </pc:spChg>
        <pc:spChg chg="mod">
          <ac:chgData name="Machado, Fabio" userId="99190264-d35d-4ed2-bfb3-d4fbcb49b7b0" providerId="ADAL" clId="{DD697374-370F-994E-8090-EF9DBE7A9F1F}" dt="2025-06-03T02:03:06.010" v="4922" actId="14100"/>
          <ac:spMkLst>
            <pc:docMk/>
            <pc:sldMk cId="2605011968" sldId="368"/>
            <ac:spMk id="9" creationId="{1844BBBC-A847-E8A9-751A-FFAB777CCEF6}"/>
          </ac:spMkLst>
        </pc:spChg>
        <pc:picChg chg="add del mod">
          <ac:chgData name="Machado, Fabio" userId="99190264-d35d-4ed2-bfb3-d4fbcb49b7b0" providerId="ADAL" clId="{DD697374-370F-994E-8090-EF9DBE7A9F1F}" dt="2025-06-03T02:03:01.978" v="4921" actId="478"/>
          <ac:picMkLst>
            <pc:docMk/>
            <pc:sldMk cId="2605011968" sldId="368"/>
            <ac:picMk id="3" creationId="{2D14E226-46CE-92D0-C127-1BFC224547D9}"/>
          </ac:picMkLst>
        </pc:picChg>
        <pc:picChg chg="add del mod">
          <ac:chgData name="Machado, Fabio" userId="99190264-d35d-4ed2-bfb3-d4fbcb49b7b0" providerId="ADAL" clId="{DD697374-370F-994E-8090-EF9DBE7A9F1F}" dt="2025-06-03T02:11:45.573" v="4971" actId="478"/>
          <ac:picMkLst>
            <pc:docMk/>
            <pc:sldMk cId="2605011968" sldId="368"/>
            <ac:picMk id="4" creationId="{275192B0-AC58-632A-BCDC-65DA9B425D4B}"/>
          </ac:picMkLst>
        </pc:picChg>
        <pc:picChg chg="add mod">
          <ac:chgData name="Machado, Fabio" userId="99190264-d35d-4ed2-bfb3-d4fbcb49b7b0" providerId="ADAL" clId="{DD697374-370F-994E-8090-EF9DBE7A9F1F}" dt="2025-06-03T02:11:55.469" v="4973" actId="1076"/>
          <ac:picMkLst>
            <pc:docMk/>
            <pc:sldMk cId="2605011968" sldId="368"/>
            <ac:picMk id="5" creationId="{D2F702BD-CE89-78EB-74AD-9A87DE99C44E}"/>
          </ac:picMkLst>
        </pc:picChg>
      </pc:sldChg>
      <pc:sldChg chg="addSp delSp modSp new mod">
        <pc:chgData name="Machado, Fabio" userId="99190264-d35d-4ed2-bfb3-d4fbcb49b7b0" providerId="ADAL" clId="{DD697374-370F-994E-8090-EF9DBE7A9F1F}" dt="2025-06-03T13:57:28.540" v="5221" actId="1035"/>
        <pc:sldMkLst>
          <pc:docMk/>
          <pc:sldMk cId="572342973" sldId="369"/>
        </pc:sldMkLst>
        <pc:spChg chg="del">
          <ac:chgData name="Machado, Fabio" userId="99190264-d35d-4ed2-bfb3-d4fbcb49b7b0" providerId="ADAL" clId="{DD697374-370F-994E-8090-EF9DBE7A9F1F}" dt="2025-06-03T13:51:20.660" v="5056" actId="478"/>
          <ac:spMkLst>
            <pc:docMk/>
            <pc:sldMk cId="572342973" sldId="369"/>
            <ac:spMk id="2" creationId="{ECBCD71E-F316-2FDF-084D-58A98ACFB8F7}"/>
          </ac:spMkLst>
        </pc:spChg>
        <pc:spChg chg="add mod">
          <ac:chgData name="Machado, Fabio" userId="99190264-d35d-4ed2-bfb3-d4fbcb49b7b0" providerId="ADAL" clId="{DD697374-370F-994E-8090-EF9DBE7A9F1F}" dt="2025-06-03T13:57:28.540" v="5221" actId="1035"/>
          <ac:spMkLst>
            <pc:docMk/>
            <pc:sldMk cId="572342973" sldId="369"/>
            <ac:spMk id="5" creationId="{84A57093-BB20-D2B2-CB91-4362327EA159}"/>
          </ac:spMkLst>
        </pc:spChg>
        <pc:picChg chg="add mod">
          <ac:chgData name="Machado, Fabio" userId="99190264-d35d-4ed2-bfb3-d4fbcb49b7b0" providerId="ADAL" clId="{DD697374-370F-994E-8090-EF9DBE7A9F1F}" dt="2025-06-03T13:56:22.872" v="5203" actId="1035"/>
          <ac:picMkLst>
            <pc:docMk/>
            <pc:sldMk cId="572342973" sldId="369"/>
            <ac:picMk id="3" creationId="{ED8C01D1-8CF0-11BB-5F57-A5154692C4A9}"/>
          </ac:picMkLst>
        </pc:picChg>
        <pc:picChg chg="add mod">
          <ac:chgData name="Machado, Fabio" userId="99190264-d35d-4ed2-bfb3-d4fbcb49b7b0" providerId="ADAL" clId="{DD697374-370F-994E-8090-EF9DBE7A9F1F}" dt="2025-06-03T13:51:49.951" v="5062" actId="1076"/>
          <ac:picMkLst>
            <pc:docMk/>
            <pc:sldMk cId="572342973" sldId="369"/>
            <ac:picMk id="4" creationId="{34938BC6-E679-9DC5-A8B7-A25C6B7156A3}"/>
          </ac:picMkLst>
        </pc:picChg>
      </pc:sldChg>
      <pc:sldChg chg="addSp delSp modSp new mod">
        <pc:chgData name="Machado, Fabio" userId="99190264-d35d-4ed2-bfb3-d4fbcb49b7b0" providerId="ADAL" clId="{DD697374-370F-994E-8090-EF9DBE7A9F1F}" dt="2025-06-03T13:55:28.963" v="5135" actId="1076"/>
        <pc:sldMkLst>
          <pc:docMk/>
          <pc:sldMk cId="3928690802" sldId="370"/>
        </pc:sldMkLst>
        <pc:spChg chg="del">
          <ac:chgData name="Machado, Fabio" userId="99190264-d35d-4ed2-bfb3-d4fbcb49b7b0" providerId="ADAL" clId="{DD697374-370F-994E-8090-EF9DBE7A9F1F}" dt="2025-06-03T13:52:11.008" v="5068" actId="478"/>
          <ac:spMkLst>
            <pc:docMk/>
            <pc:sldMk cId="3928690802" sldId="370"/>
            <ac:spMk id="2" creationId="{B148DDD3-F22E-C274-DA59-676DDE3C9C39}"/>
          </ac:spMkLst>
        </pc:spChg>
        <pc:spChg chg="add del mod">
          <ac:chgData name="Machado, Fabio" userId="99190264-d35d-4ed2-bfb3-d4fbcb49b7b0" providerId="ADAL" clId="{DD697374-370F-994E-8090-EF9DBE7A9F1F}" dt="2025-06-03T13:52:12.718" v="5070"/>
          <ac:spMkLst>
            <pc:docMk/>
            <pc:sldMk cId="3928690802" sldId="370"/>
            <ac:spMk id="3" creationId="{89FB0477-60DE-7798-3A98-5773BFA30873}"/>
          </ac:spMkLst>
        </pc:spChg>
        <pc:spChg chg="add mod">
          <ac:chgData name="Machado, Fabio" userId="99190264-d35d-4ed2-bfb3-d4fbcb49b7b0" providerId="ADAL" clId="{DD697374-370F-994E-8090-EF9DBE7A9F1F}" dt="2025-06-03T13:55:28.963" v="5135" actId="1076"/>
          <ac:spMkLst>
            <pc:docMk/>
            <pc:sldMk cId="3928690802" sldId="370"/>
            <ac:spMk id="5" creationId="{94D097B6-54A5-2E05-35A9-94376116B0A4}"/>
          </ac:spMkLst>
        </pc:spChg>
        <pc:picChg chg="add mod">
          <ac:chgData name="Machado, Fabio" userId="99190264-d35d-4ed2-bfb3-d4fbcb49b7b0" providerId="ADAL" clId="{DD697374-370F-994E-8090-EF9DBE7A9F1F}" dt="2025-06-03T13:55:07.132" v="5074" actId="1076"/>
          <ac:picMkLst>
            <pc:docMk/>
            <pc:sldMk cId="3928690802" sldId="370"/>
            <ac:picMk id="4" creationId="{3E974F22-3310-DD87-C03F-38D8B71163F3}"/>
          </ac:picMkLst>
        </pc:picChg>
      </pc:sldChg>
      <pc:sldChg chg="addSp delSp modSp new del mod">
        <pc:chgData name="Machado, Fabio" userId="99190264-d35d-4ed2-bfb3-d4fbcb49b7b0" providerId="ADAL" clId="{DD697374-370F-994E-8090-EF9DBE7A9F1F}" dt="2025-06-03T13:58:43.170" v="5293" actId="2696"/>
        <pc:sldMkLst>
          <pc:docMk/>
          <pc:sldMk cId="3419190751" sldId="371"/>
        </pc:sldMkLst>
        <pc:spChg chg="del mod">
          <ac:chgData name="Machado, Fabio" userId="99190264-d35d-4ed2-bfb3-d4fbcb49b7b0" providerId="ADAL" clId="{DD697374-370F-994E-8090-EF9DBE7A9F1F}" dt="2025-06-03T13:57:37.055" v="5232" actId="478"/>
          <ac:spMkLst>
            <pc:docMk/>
            <pc:sldMk cId="3419190751" sldId="371"/>
            <ac:spMk id="2" creationId="{0CBF7084-4596-C837-8154-834A9FDDEE2F}"/>
          </ac:spMkLst>
        </pc:spChg>
        <pc:spChg chg="add del mod">
          <ac:chgData name="Machado, Fabio" userId="99190264-d35d-4ed2-bfb3-d4fbcb49b7b0" providerId="ADAL" clId="{DD697374-370F-994E-8090-EF9DBE7A9F1F}" dt="2025-06-03T13:57:40.951" v="5233" actId="478"/>
          <ac:spMkLst>
            <pc:docMk/>
            <pc:sldMk cId="3419190751" sldId="371"/>
            <ac:spMk id="4" creationId="{60B2778A-E651-E8D5-71CE-96010CB1631D}"/>
          </ac:spMkLst>
        </pc:spChg>
      </pc:sldChg>
      <pc:sldChg chg="addSp modSp add mod">
        <pc:chgData name="Machado, Fabio" userId="99190264-d35d-4ed2-bfb3-d4fbcb49b7b0" providerId="ADAL" clId="{DD697374-370F-994E-8090-EF9DBE7A9F1F}" dt="2025-06-03T13:58:32.516" v="5292"/>
        <pc:sldMkLst>
          <pc:docMk/>
          <pc:sldMk cId="3052704279" sldId="372"/>
        </pc:sldMkLst>
        <pc:spChg chg="add mod">
          <ac:chgData name="Machado, Fabio" userId="99190264-d35d-4ed2-bfb3-d4fbcb49b7b0" providerId="ADAL" clId="{DD697374-370F-994E-8090-EF9DBE7A9F1F}" dt="2025-06-03T13:58:32.516" v="5292"/>
          <ac:spMkLst>
            <pc:docMk/>
            <pc:sldMk cId="3052704279" sldId="372"/>
            <ac:spMk id="13" creationId="{CD3274DA-BF78-7D7D-8576-E86EFD81A106}"/>
          </ac:spMkLst>
        </pc:spChg>
      </pc:sldChg>
      <pc:sldChg chg="addSp delSp modSp new mod">
        <pc:chgData name="Machado, Fabio" userId="99190264-d35d-4ed2-bfb3-d4fbcb49b7b0" providerId="ADAL" clId="{DD697374-370F-994E-8090-EF9DBE7A9F1F}" dt="2025-06-03T14:16:51.053" v="5453" actId="1076"/>
        <pc:sldMkLst>
          <pc:docMk/>
          <pc:sldMk cId="2307003352" sldId="373"/>
        </pc:sldMkLst>
        <pc:spChg chg="add mod modCrop">
          <ac:chgData name="Machado, Fabio" userId="99190264-d35d-4ed2-bfb3-d4fbcb49b7b0" providerId="ADAL" clId="{DD697374-370F-994E-8090-EF9DBE7A9F1F}" dt="2025-06-03T14:04:46.225" v="5438" actId="1076"/>
          <ac:spMkLst>
            <pc:docMk/>
            <pc:sldMk cId="2307003352" sldId="373"/>
            <ac:spMk id="2" creationId="{777A0CEC-578C-B190-F1D8-7144A8AC9FD0}"/>
          </ac:spMkLst>
        </pc:spChg>
        <pc:spChg chg="add mod">
          <ac:chgData name="Machado, Fabio" userId="99190264-d35d-4ed2-bfb3-d4fbcb49b7b0" providerId="ADAL" clId="{DD697374-370F-994E-8090-EF9DBE7A9F1F}" dt="2025-06-03T14:16:51.053" v="5453" actId="1076"/>
          <ac:spMkLst>
            <pc:docMk/>
            <pc:sldMk cId="2307003352" sldId="373"/>
            <ac:spMk id="3" creationId="{4E77ACBE-F781-E0D6-BB8B-6C884FF4F877}"/>
          </ac:spMkLst>
        </pc:spChg>
        <pc:spChg chg="add del mod">
          <ac:chgData name="Machado, Fabio" userId="99190264-d35d-4ed2-bfb3-d4fbcb49b7b0" providerId="ADAL" clId="{DD697374-370F-994E-8090-EF9DBE7A9F1F}" dt="2025-06-03T14:16:47.332" v="5452" actId="478"/>
          <ac:spMkLst>
            <pc:docMk/>
            <pc:sldMk cId="2307003352" sldId="373"/>
            <ac:spMk id="4" creationId="{3B43EBC6-AFC0-8D16-7A7B-E919FB06BAD9}"/>
          </ac:spMkLst>
        </pc:spChg>
      </pc:sldChg>
      <pc:sldChg chg="addSp modSp new mod">
        <pc:chgData name="Machado, Fabio" userId="99190264-d35d-4ed2-bfb3-d4fbcb49b7b0" providerId="ADAL" clId="{DD697374-370F-994E-8090-EF9DBE7A9F1F}" dt="2025-06-03T14:16:53.097" v="5454"/>
        <pc:sldMkLst>
          <pc:docMk/>
          <pc:sldMk cId="4151402855" sldId="374"/>
        </pc:sldMkLst>
        <pc:spChg chg="add mod modCrop">
          <ac:chgData name="Machado, Fabio" userId="99190264-d35d-4ed2-bfb3-d4fbcb49b7b0" providerId="ADAL" clId="{DD697374-370F-994E-8090-EF9DBE7A9F1F}" dt="2025-06-03T14:05:35.958" v="5446" actId="1076"/>
          <ac:spMkLst>
            <pc:docMk/>
            <pc:sldMk cId="4151402855" sldId="374"/>
            <ac:spMk id="2" creationId="{5BECFA8A-CCA4-EEC5-D095-28FABA1056E6}"/>
          </ac:spMkLst>
        </pc:spChg>
        <pc:spChg chg="add mod">
          <ac:chgData name="Machado, Fabio" userId="99190264-d35d-4ed2-bfb3-d4fbcb49b7b0" providerId="ADAL" clId="{DD697374-370F-994E-8090-EF9DBE7A9F1F}" dt="2025-06-03T14:16:53.097" v="5454"/>
          <ac:spMkLst>
            <pc:docMk/>
            <pc:sldMk cId="4151402855" sldId="374"/>
            <ac:spMk id="3" creationId="{571A033A-6B57-886D-ABEB-DC8B62895267}"/>
          </ac:spMkLst>
        </pc:spChg>
      </pc:sldChg>
      <pc:sldChg chg="addSp delSp modSp new del mod">
        <pc:chgData name="Machado, Fabio" userId="99190264-d35d-4ed2-bfb3-d4fbcb49b7b0" providerId="ADAL" clId="{DD697374-370F-994E-8090-EF9DBE7A9F1F}" dt="2025-06-03T14:19:39.123" v="5561" actId="2696"/>
        <pc:sldMkLst>
          <pc:docMk/>
          <pc:sldMk cId="2337962652" sldId="375"/>
        </pc:sldMkLst>
        <pc:spChg chg="add del mod">
          <ac:chgData name="Machado, Fabio" userId="99190264-d35d-4ed2-bfb3-d4fbcb49b7b0" providerId="ADAL" clId="{DD697374-370F-994E-8090-EF9DBE7A9F1F}" dt="2025-06-03T14:17:49.807" v="5501" actId="478"/>
          <ac:spMkLst>
            <pc:docMk/>
            <pc:sldMk cId="2337962652" sldId="375"/>
            <ac:spMk id="2" creationId="{64934B95-64B9-5C76-4C0B-49496F89676C}"/>
          </ac:spMkLst>
        </pc:spChg>
      </pc:sldChg>
      <pc:sldChg chg="modSp add mod">
        <pc:chgData name="Machado, Fabio" userId="99190264-d35d-4ed2-bfb3-d4fbcb49b7b0" providerId="ADAL" clId="{DD697374-370F-994E-8090-EF9DBE7A9F1F}" dt="2025-06-03T14:17:38.984" v="5499" actId="20577"/>
        <pc:sldMkLst>
          <pc:docMk/>
          <pc:sldMk cId="4244295422" sldId="376"/>
        </pc:sldMkLst>
        <pc:spChg chg="mod">
          <ac:chgData name="Machado, Fabio" userId="99190264-d35d-4ed2-bfb3-d4fbcb49b7b0" providerId="ADAL" clId="{DD697374-370F-994E-8090-EF9DBE7A9F1F}" dt="2025-06-03T14:17:38.984" v="5499" actId="20577"/>
          <ac:spMkLst>
            <pc:docMk/>
            <pc:sldMk cId="4244295422" sldId="376"/>
            <ac:spMk id="9" creationId="{CEFC532E-93FB-0640-1546-5D4ACBFE75B2}"/>
          </ac:spMkLst>
        </pc:spChg>
      </pc:sldChg>
      <pc:sldChg chg="addSp delSp modSp add mod">
        <pc:chgData name="Machado, Fabio" userId="99190264-d35d-4ed2-bfb3-d4fbcb49b7b0" providerId="ADAL" clId="{DD697374-370F-994E-8090-EF9DBE7A9F1F}" dt="2025-06-03T14:19:19.203" v="5560" actId="20577"/>
        <pc:sldMkLst>
          <pc:docMk/>
          <pc:sldMk cId="3713174398" sldId="377"/>
        </pc:sldMkLst>
        <pc:spChg chg="mod">
          <ac:chgData name="Machado, Fabio" userId="99190264-d35d-4ed2-bfb3-d4fbcb49b7b0" providerId="ADAL" clId="{DD697374-370F-994E-8090-EF9DBE7A9F1F}" dt="2025-06-03T14:18:38.634" v="5529" actId="122"/>
          <ac:spMkLst>
            <pc:docMk/>
            <pc:sldMk cId="3713174398" sldId="377"/>
            <ac:spMk id="2" creationId="{9A3AF866-3409-1328-5755-FEB7C8044D0A}"/>
          </ac:spMkLst>
        </pc:spChg>
        <pc:spChg chg="add mod">
          <ac:chgData name="Machado, Fabio" userId="99190264-d35d-4ed2-bfb3-d4fbcb49b7b0" providerId="ADAL" clId="{DD697374-370F-994E-8090-EF9DBE7A9F1F}" dt="2025-06-03T14:19:19.203" v="5560" actId="20577"/>
          <ac:spMkLst>
            <pc:docMk/>
            <pc:sldMk cId="3713174398" sldId="377"/>
            <ac:spMk id="3" creationId="{933B7775-CCC8-6E58-02D1-C6D434199FC2}"/>
          </ac:spMkLst>
        </pc:spChg>
        <pc:spChg chg="del mod">
          <ac:chgData name="Machado, Fabio" userId="99190264-d35d-4ed2-bfb3-d4fbcb49b7b0" providerId="ADAL" clId="{DD697374-370F-994E-8090-EF9DBE7A9F1F}" dt="2025-06-03T14:18:23.428" v="5524" actId="478"/>
          <ac:spMkLst>
            <pc:docMk/>
            <pc:sldMk cId="3713174398" sldId="377"/>
            <ac:spMk id="9" creationId="{790D3B48-77DB-B51E-B297-75F1E91FF52C}"/>
          </ac:spMkLst>
        </pc:spChg>
        <pc:picChg chg="add mod">
          <ac:chgData name="Machado, Fabio" userId="99190264-d35d-4ed2-bfb3-d4fbcb49b7b0" providerId="ADAL" clId="{DD697374-370F-994E-8090-EF9DBE7A9F1F}" dt="2025-06-03T14:18:43.431" v="5531" actId="1076"/>
          <ac:picMkLst>
            <pc:docMk/>
            <pc:sldMk cId="3713174398" sldId="377"/>
            <ac:picMk id="15362" creationId="{866A3821-02D3-0375-9986-B1E65C35E39D}"/>
          </ac:picMkLst>
        </pc:picChg>
      </pc:sldChg>
      <pc:sldChg chg="addSp delSp modSp new mod">
        <pc:chgData name="Machado, Fabio" userId="99190264-d35d-4ed2-bfb3-d4fbcb49b7b0" providerId="ADAL" clId="{DD697374-370F-994E-8090-EF9DBE7A9F1F}" dt="2025-06-03T14:37:32.908" v="5658"/>
        <pc:sldMkLst>
          <pc:docMk/>
          <pc:sldMk cId="150600284" sldId="378"/>
        </pc:sldMkLst>
        <pc:spChg chg="mod">
          <ac:chgData name="Machado, Fabio" userId="99190264-d35d-4ed2-bfb3-d4fbcb49b7b0" providerId="ADAL" clId="{DD697374-370F-994E-8090-EF9DBE7A9F1F}" dt="2025-06-03T14:36:15.566" v="5590" actId="20577"/>
          <ac:spMkLst>
            <pc:docMk/>
            <pc:sldMk cId="150600284" sldId="378"/>
            <ac:spMk id="2" creationId="{1F2DE073-26DF-5FBD-8BE6-818C269634D4}"/>
          </ac:spMkLst>
        </pc:spChg>
        <pc:spChg chg="add del mod">
          <ac:chgData name="Machado, Fabio" userId="99190264-d35d-4ed2-bfb3-d4fbcb49b7b0" providerId="ADAL" clId="{DD697374-370F-994E-8090-EF9DBE7A9F1F}" dt="2025-06-03T14:37:32.908" v="5658"/>
          <ac:spMkLst>
            <pc:docMk/>
            <pc:sldMk cId="150600284" sldId="378"/>
            <ac:spMk id="3" creationId="{05DB3262-469B-FE94-A81F-2F36C9D8F298}"/>
          </ac:spMkLst>
        </pc:spChg>
        <pc:spChg chg="add mod">
          <ac:chgData name="Machado, Fabio" userId="99190264-d35d-4ed2-bfb3-d4fbcb49b7b0" providerId="ADAL" clId="{DD697374-370F-994E-8090-EF9DBE7A9F1F}" dt="2025-06-03T14:37:28.725" v="5656" actId="1076"/>
          <ac:spMkLst>
            <pc:docMk/>
            <pc:sldMk cId="150600284" sldId="378"/>
            <ac:spMk id="4" creationId="{249A0CCC-0112-8647-F65C-F896E9039F29}"/>
          </ac:spMkLst>
        </pc:spChg>
      </pc:sldChg>
      <pc:sldChg chg="modSp add mod">
        <pc:chgData name="Machado, Fabio" userId="99190264-d35d-4ed2-bfb3-d4fbcb49b7b0" providerId="ADAL" clId="{DD697374-370F-994E-8090-EF9DBE7A9F1F}" dt="2025-06-03T14:39:48.638" v="5744" actId="1037"/>
        <pc:sldMkLst>
          <pc:docMk/>
          <pc:sldMk cId="3237748434" sldId="379"/>
        </pc:sldMkLst>
        <pc:picChg chg="mod">
          <ac:chgData name="Machado, Fabio" userId="99190264-d35d-4ed2-bfb3-d4fbcb49b7b0" providerId="ADAL" clId="{DD697374-370F-994E-8090-EF9DBE7A9F1F}" dt="2025-06-03T14:39:48.638" v="5744" actId="1037"/>
          <ac:picMkLst>
            <pc:docMk/>
            <pc:sldMk cId="3237748434" sldId="379"/>
            <ac:picMk id="3" creationId="{0F572FCB-9492-9C60-5983-89E565D5C2AB}"/>
          </ac:picMkLst>
        </pc:picChg>
      </pc:sldChg>
      <pc:sldChg chg="addSp delSp modSp new mod">
        <pc:chgData name="Machado, Fabio" userId="99190264-d35d-4ed2-bfb3-d4fbcb49b7b0" providerId="ADAL" clId="{DD697374-370F-994E-8090-EF9DBE7A9F1F}" dt="2025-06-03T14:39:34.277" v="5727" actId="1076"/>
        <pc:sldMkLst>
          <pc:docMk/>
          <pc:sldMk cId="3840330587" sldId="380"/>
        </pc:sldMkLst>
        <pc:spChg chg="del">
          <ac:chgData name="Machado, Fabio" userId="99190264-d35d-4ed2-bfb3-d4fbcb49b7b0" providerId="ADAL" clId="{DD697374-370F-994E-8090-EF9DBE7A9F1F}" dt="2025-06-03T14:38:06.319" v="5660" actId="478"/>
          <ac:spMkLst>
            <pc:docMk/>
            <pc:sldMk cId="3840330587" sldId="380"/>
            <ac:spMk id="2" creationId="{1B106B2C-10AF-0CB7-4C50-587696631F79}"/>
          </ac:spMkLst>
        </pc:spChg>
        <pc:spChg chg="add mod">
          <ac:chgData name="Machado, Fabio" userId="99190264-d35d-4ed2-bfb3-d4fbcb49b7b0" providerId="ADAL" clId="{DD697374-370F-994E-8090-EF9DBE7A9F1F}" dt="2025-06-03T14:39:34.277" v="5727" actId="1076"/>
          <ac:spMkLst>
            <pc:docMk/>
            <pc:sldMk cId="3840330587" sldId="380"/>
            <ac:spMk id="3" creationId="{579C3F4E-F04C-B997-9DDE-17F76D171848}"/>
          </ac:spMkLst>
        </pc:spChg>
        <pc:picChg chg="add mod">
          <ac:chgData name="Machado, Fabio" userId="99190264-d35d-4ed2-bfb3-d4fbcb49b7b0" providerId="ADAL" clId="{DD697374-370F-994E-8090-EF9DBE7A9F1F}" dt="2025-06-03T14:39:06.652" v="5665" actId="1076"/>
          <ac:picMkLst>
            <pc:docMk/>
            <pc:sldMk cId="3840330587" sldId="380"/>
            <ac:picMk id="1026" creationId="{9A0770FF-445F-19D5-7F5B-7FD3777D1A78}"/>
          </ac:picMkLst>
        </pc:picChg>
      </pc:sldChg>
      <pc:sldChg chg="addSp delSp modSp new mod ord">
        <pc:chgData name="Machado, Fabio" userId="99190264-d35d-4ed2-bfb3-d4fbcb49b7b0" providerId="ADAL" clId="{DD697374-370F-994E-8090-EF9DBE7A9F1F}" dt="2025-06-03T15:05:39.658" v="5984" actId="14100"/>
        <pc:sldMkLst>
          <pc:docMk/>
          <pc:sldMk cId="2191635838" sldId="381"/>
        </pc:sldMkLst>
        <pc:spChg chg="del">
          <ac:chgData name="Machado, Fabio" userId="99190264-d35d-4ed2-bfb3-d4fbcb49b7b0" providerId="ADAL" clId="{DD697374-370F-994E-8090-EF9DBE7A9F1F}" dt="2025-06-03T14:40:00.409" v="5746" actId="478"/>
          <ac:spMkLst>
            <pc:docMk/>
            <pc:sldMk cId="2191635838" sldId="381"/>
            <ac:spMk id="2" creationId="{4530F1BE-17C7-8564-00A9-646CF8C288ED}"/>
          </ac:spMkLst>
        </pc:spChg>
        <pc:spChg chg="add del mod">
          <ac:chgData name="Machado, Fabio" userId="99190264-d35d-4ed2-bfb3-d4fbcb49b7b0" providerId="ADAL" clId="{DD697374-370F-994E-8090-EF9DBE7A9F1F}" dt="2025-06-03T15:05:34.507" v="5981" actId="478"/>
          <ac:spMkLst>
            <pc:docMk/>
            <pc:sldMk cId="2191635838" sldId="381"/>
            <ac:spMk id="3" creationId="{71B7D1D9-533E-6AAC-83BF-AE8D40353C7C}"/>
          </ac:spMkLst>
        </pc:spChg>
        <pc:spChg chg="add mod">
          <ac:chgData name="Machado, Fabio" userId="99190264-d35d-4ed2-bfb3-d4fbcb49b7b0" providerId="ADAL" clId="{DD697374-370F-994E-8090-EF9DBE7A9F1F}" dt="2025-06-03T15:05:36.758" v="5982" actId="1076"/>
          <ac:spMkLst>
            <pc:docMk/>
            <pc:sldMk cId="2191635838" sldId="381"/>
            <ac:spMk id="4" creationId="{855BA037-CADF-F1A9-FB8F-61E0BEB310FB}"/>
          </ac:spMkLst>
        </pc:spChg>
        <pc:spChg chg="add mod">
          <ac:chgData name="Machado, Fabio" userId="99190264-d35d-4ed2-bfb3-d4fbcb49b7b0" providerId="ADAL" clId="{DD697374-370F-994E-8090-EF9DBE7A9F1F}" dt="2025-06-03T15:05:39.658" v="5984" actId="14100"/>
          <ac:spMkLst>
            <pc:docMk/>
            <pc:sldMk cId="2191635838" sldId="381"/>
            <ac:spMk id="5" creationId="{18E578F7-5B9F-008A-8200-F27A0106E02B}"/>
          </ac:spMkLst>
        </pc:spChg>
      </pc:sldChg>
      <pc:sldChg chg="addSp delSp modSp new mod">
        <pc:chgData name="Machado, Fabio" userId="99190264-d35d-4ed2-bfb3-d4fbcb49b7b0" providerId="ADAL" clId="{DD697374-370F-994E-8090-EF9DBE7A9F1F}" dt="2025-06-03T15:05:12.170" v="5979" actId="1076"/>
        <pc:sldMkLst>
          <pc:docMk/>
          <pc:sldMk cId="180120971" sldId="382"/>
        </pc:sldMkLst>
        <pc:spChg chg="del">
          <ac:chgData name="Machado, Fabio" userId="99190264-d35d-4ed2-bfb3-d4fbcb49b7b0" providerId="ADAL" clId="{DD697374-370F-994E-8090-EF9DBE7A9F1F}" dt="2025-06-03T14:51:19.187" v="5883" actId="478"/>
          <ac:spMkLst>
            <pc:docMk/>
            <pc:sldMk cId="180120971" sldId="382"/>
            <ac:spMk id="2" creationId="{B30A2DD0-9ABC-EC61-2D9A-D2BB5B3F31A6}"/>
          </ac:spMkLst>
        </pc:spChg>
        <pc:spChg chg="add mod">
          <ac:chgData name="Machado, Fabio" userId="99190264-d35d-4ed2-bfb3-d4fbcb49b7b0" providerId="ADAL" clId="{DD697374-370F-994E-8090-EF9DBE7A9F1F}" dt="2025-06-03T15:04:40.071" v="5958" actId="20577"/>
          <ac:spMkLst>
            <pc:docMk/>
            <pc:sldMk cId="180120971" sldId="382"/>
            <ac:spMk id="4" creationId="{74CA73D2-FA8C-2529-1AC8-7DB23026A4F8}"/>
          </ac:spMkLst>
        </pc:spChg>
        <pc:spChg chg="add mod">
          <ac:chgData name="Machado, Fabio" userId="99190264-d35d-4ed2-bfb3-d4fbcb49b7b0" providerId="ADAL" clId="{DD697374-370F-994E-8090-EF9DBE7A9F1F}" dt="2025-06-03T15:05:12.170" v="5979" actId="1076"/>
          <ac:spMkLst>
            <pc:docMk/>
            <pc:sldMk cId="180120971" sldId="382"/>
            <ac:spMk id="5" creationId="{908216C4-BCFB-8410-1392-85C213D0580A}"/>
          </ac:spMkLst>
        </pc:spChg>
        <pc:picChg chg="add mod">
          <ac:chgData name="Machado, Fabio" userId="99190264-d35d-4ed2-bfb3-d4fbcb49b7b0" providerId="ADAL" clId="{DD697374-370F-994E-8090-EF9DBE7A9F1F}" dt="2025-06-03T14:51:24.464" v="5885" actId="14100"/>
          <ac:picMkLst>
            <pc:docMk/>
            <pc:sldMk cId="180120971" sldId="382"/>
            <ac:picMk id="3" creationId="{51CE5A11-ACCC-04B6-EE4F-3F5DF242EBC1}"/>
          </ac:picMkLst>
        </pc:picChg>
      </pc:sldChg>
      <pc:sldChg chg="addSp delSp modSp new mod">
        <pc:chgData name="Machado, Fabio" userId="99190264-d35d-4ed2-bfb3-d4fbcb49b7b0" providerId="ADAL" clId="{DD697374-370F-994E-8090-EF9DBE7A9F1F}" dt="2025-06-03T15:03:58.269" v="5934" actId="1036"/>
        <pc:sldMkLst>
          <pc:docMk/>
          <pc:sldMk cId="44924456" sldId="383"/>
        </pc:sldMkLst>
        <pc:spChg chg="del">
          <ac:chgData name="Machado, Fabio" userId="99190264-d35d-4ed2-bfb3-d4fbcb49b7b0" providerId="ADAL" clId="{DD697374-370F-994E-8090-EF9DBE7A9F1F}" dt="2025-06-03T15:00:35.409" v="5887" actId="478"/>
          <ac:spMkLst>
            <pc:docMk/>
            <pc:sldMk cId="44924456" sldId="383"/>
            <ac:spMk id="2" creationId="{CE8A4404-1B4D-E625-9CC0-6E52633EA7A6}"/>
          </ac:spMkLst>
        </pc:spChg>
        <pc:spChg chg="add mod">
          <ac:chgData name="Machado, Fabio" userId="99190264-d35d-4ed2-bfb3-d4fbcb49b7b0" providerId="ADAL" clId="{DD697374-370F-994E-8090-EF9DBE7A9F1F}" dt="2025-06-03T15:01:23.214" v="5910" actId="1076"/>
          <ac:spMkLst>
            <pc:docMk/>
            <pc:sldMk cId="44924456" sldId="383"/>
            <ac:spMk id="4" creationId="{BE35376A-F5EA-0AA3-6E8D-9BDCCAFEEB88}"/>
          </ac:spMkLst>
        </pc:spChg>
        <pc:picChg chg="add mod modCrop">
          <ac:chgData name="Machado, Fabio" userId="99190264-d35d-4ed2-bfb3-d4fbcb49b7b0" providerId="ADAL" clId="{DD697374-370F-994E-8090-EF9DBE7A9F1F}" dt="2025-06-03T15:03:58.269" v="5934" actId="1036"/>
          <ac:picMkLst>
            <pc:docMk/>
            <pc:sldMk cId="44924456" sldId="383"/>
            <ac:picMk id="3" creationId="{5DC7E436-62A6-613E-6C67-374205C61C55}"/>
          </ac:picMkLst>
        </pc:picChg>
        <pc:picChg chg="add mod modCrop">
          <ac:chgData name="Machado, Fabio" userId="99190264-d35d-4ed2-bfb3-d4fbcb49b7b0" providerId="ADAL" clId="{DD697374-370F-994E-8090-EF9DBE7A9F1F}" dt="2025-06-03T15:03:58.269" v="5934" actId="1036"/>
          <ac:picMkLst>
            <pc:docMk/>
            <pc:sldMk cId="44924456" sldId="383"/>
            <ac:picMk id="5" creationId="{FAD3961B-728A-101C-A15A-5A306367FF1F}"/>
          </ac:picMkLst>
        </pc:picChg>
      </pc:sldChg>
      <pc:sldChg chg="addSp delSp modSp new mod">
        <pc:chgData name="Machado, Fabio" userId="99190264-d35d-4ed2-bfb3-d4fbcb49b7b0" providerId="ADAL" clId="{DD697374-370F-994E-8090-EF9DBE7A9F1F}" dt="2025-06-03T15:09:29.069" v="6074" actId="1076"/>
        <pc:sldMkLst>
          <pc:docMk/>
          <pc:sldMk cId="3940905775" sldId="384"/>
        </pc:sldMkLst>
        <pc:spChg chg="del">
          <ac:chgData name="Machado, Fabio" userId="99190264-d35d-4ed2-bfb3-d4fbcb49b7b0" providerId="ADAL" clId="{DD697374-370F-994E-8090-EF9DBE7A9F1F}" dt="2025-06-03T15:07:50.841" v="5986" actId="478"/>
          <ac:spMkLst>
            <pc:docMk/>
            <pc:sldMk cId="3940905775" sldId="384"/>
            <ac:spMk id="2" creationId="{1742699D-8B1B-925D-61E2-8AB71E4B500C}"/>
          </ac:spMkLst>
        </pc:spChg>
        <pc:spChg chg="add mod">
          <ac:chgData name="Machado, Fabio" userId="99190264-d35d-4ed2-bfb3-d4fbcb49b7b0" providerId="ADAL" clId="{DD697374-370F-994E-8090-EF9DBE7A9F1F}" dt="2025-06-03T15:08:51.105" v="6034" actId="14100"/>
          <ac:spMkLst>
            <pc:docMk/>
            <pc:sldMk cId="3940905775" sldId="384"/>
            <ac:spMk id="3" creationId="{F28D66B9-ED25-F80C-4CEB-A2F912D9BE04}"/>
          </ac:spMkLst>
        </pc:spChg>
        <pc:spChg chg="add mod">
          <ac:chgData name="Machado, Fabio" userId="99190264-d35d-4ed2-bfb3-d4fbcb49b7b0" providerId="ADAL" clId="{DD697374-370F-994E-8090-EF9DBE7A9F1F}" dt="2025-06-03T15:09:29.069" v="6074" actId="1076"/>
          <ac:spMkLst>
            <pc:docMk/>
            <pc:sldMk cId="3940905775" sldId="384"/>
            <ac:spMk id="4" creationId="{C55BA3AE-F20E-8067-F6CF-4893DCDB2F48}"/>
          </ac:spMkLst>
        </pc:spChg>
        <pc:picChg chg="add mod">
          <ac:chgData name="Machado, Fabio" userId="99190264-d35d-4ed2-bfb3-d4fbcb49b7b0" providerId="ADAL" clId="{DD697374-370F-994E-8090-EF9DBE7A9F1F}" dt="2025-06-03T15:08:55.237" v="6045" actId="1037"/>
          <ac:picMkLst>
            <pc:docMk/>
            <pc:sldMk cId="3940905775" sldId="384"/>
            <ac:picMk id="2050" creationId="{02B07A8F-1E7E-6600-2579-AF0A550B6F39}"/>
          </ac:picMkLst>
        </pc:picChg>
      </pc:sldChg>
      <pc:sldChg chg="modSp add mod">
        <pc:chgData name="Machado, Fabio" userId="99190264-d35d-4ed2-bfb3-d4fbcb49b7b0" providerId="ADAL" clId="{DD697374-370F-994E-8090-EF9DBE7A9F1F}" dt="2025-06-03T15:10:22.203" v="6121" actId="20577"/>
        <pc:sldMkLst>
          <pc:docMk/>
          <pc:sldMk cId="1878467361" sldId="385"/>
        </pc:sldMkLst>
        <pc:spChg chg="mod">
          <ac:chgData name="Machado, Fabio" userId="99190264-d35d-4ed2-bfb3-d4fbcb49b7b0" providerId="ADAL" clId="{DD697374-370F-994E-8090-EF9DBE7A9F1F}" dt="2025-06-03T15:10:22.203" v="6121" actId="20577"/>
          <ac:spMkLst>
            <pc:docMk/>
            <pc:sldMk cId="1878467361" sldId="385"/>
            <ac:spMk id="9" creationId="{BA950130-4577-7438-CA5E-B9FD4FCD07A9}"/>
          </ac:spMkLst>
        </pc:spChg>
      </pc:sldChg>
    </pc:docChg>
  </pc:docChgLst>
  <pc:docChgLst>
    <pc:chgData name="Machado, Fabio" userId="99190264-d35d-4ed2-bfb3-d4fbcb49b7b0" providerId="ADAL" clId="{5A09B9B4-6066-F944-A376-B68155EDC84F}"/>
    <pc:docChg chg="custSel modSld">
      <pc:chgData name="Machado, Fabio" userId="99190264-d35d-4ed2-bfb3-d4fbcb49b7b0" providerId="ADAL" clId="{5A09B9B4-6066-F944-A376-B68155EDC84F}" dt="2025-01-14T15:34:35.193" v="8" actId="14100"/>
      <pc:docMkLst>
        <pc:docMk/>
      </pc:docMkLst>
      <pc:sldChg chg="addSp delSp modSp mod">
        <pc:chgData name="Machado, Fabio" userId="99190264-d35d-4ed2-bfb3-d4fbcb49b7b0" providerId="ADAL" clId="{5A09B9B4-6066-F944-A376-B68155EDC84F}" dt="2025-01-14T15:34:35.193" v="8" actId="14100"/>
        <pc:sldMkLst>
          <pc:docMk/>
          <pc:sldMk cId="629552567" sldId="338"/>
        </pc:sldMkLst>
      </pc:sldChg>
    </pc:docChg>
  </pc:docChgLst>
  <pc:docChgLst>
    <pc:chgData name="Machado, Fabio" userId="99190264-d35d-4ed2-bfb3-d4fbcb49b7b0" providerId="ADAL" clId="{DAF03388-1984-A443-B054-23281C4B2E2A}"/>
    <pc:docChg chg="undo custSel addSld delSld modSld sldOrd">
      <pc:chgData name="Machado, Fabio" userId="99190264-d35d-4ed2-bfb3-d4fbcb49b7b0" providerId="ADAL" clId="{DAF03388-1984-A443-B054-23281C4B2E2A}" dt="2025-01-14T00:49:19.032" v="2577" actId="1076"/>
      <pc:docMkLst>
        <pc:docMk/>
      </pc:docMkLst>
      <pc:sldChg chg="addSp delSp modSp mod">
        <pc:chgData name="Machado, Fabio" userId="99190264-d35d-4ed2-bfb3-d4fbcb49b7b0" providerId="ADAL" clId="{DAF03388-1984-A443-B054-23281C4B2E2A}" dt="2025-01-11T19:52:15.978" v="16" actId="478"/>
        <pc:sldMkLst>
          <pc:docMk/>
          <pc:sldMk cId="0" sldId="256"/>
        </pc:sldMkLst>
      </pc:sldChg>
      <pc:sldChg chg="modSp mod">
        <pc:chgData name="Machado, Fabio" userId="99190264-d35d-4ed2-bfb3-d4fbcb49b7b0" providerId="ADAL" clId="{DAF03388-1984-A443-B054-23281C4B2E2A}" dt="2025-01-11T23:22:51.763" v="30" actId="20577"/>
        <pc:sldMkLst>
          <pc:docMk/>
          <pc:sldMk cId="0" sldId="257"/>
        </pc:sldMkLst>
      </pc:sldChg>
      <pc:sldChg chg="del">
        <pc:chgData name="Machado, Fabio" userId="99190264-d35d-4ed2-bfb3-d4fbcb49b7b0" providerId="ADAL" clId="{DAF03388-1984-A443-B054-23281C4B2E2A}" dt="2025-01-11T23:21:40.745" v="29" actId="2696"/>
        <pc:sldMkLst>
          <pc:docMk/>
          <pc:sldMk cId="1076930642" sldId="258"/>
        </pc:sldMkLst>
      </pc:sldChg>
      <pc:sldChg chg="del">
        <pc:chgData name="Machado, Fabio" userId="99190264-d35d-4ed2-bfb3-d4fbcb49b7b0" providerId="ADAL" clId="{DAF03388-1984-A443-B054-23281C4B2E2A}" dt="2025-01-11T23:21:40.745" v="29" actId="2696"/>
        <pc:sldMkLst>
          <pc:docMk/>
          <pc:sldMk cId="0" sldId="261"/>
        </pc:sldMkLst>
      </pc:sldChg>
      <pc:sldChg chg="del">
        <pc:chgData name="Machado, Fabio" userId="99190264-d35d-4ed2-bfb3-d4fbcb49b7b0" providerId="ADAL" clId="{DAF03388-1984-A443-B054-23281C4B2E2A}" dt="2025-01-11T23:21:40.745" v="29" actId="2696"/>
        <pc:sldMkLst>
          <pc:docMk/>
          <pc:sldMk cId="0" sldId="262"/>
        </pc:sldMkLst>
      </pc:sldChg>
      <pc:sldChg chg="modSp del mod">
        <pc:chgData name="Machado, Fabio" userId="99190264-d35d-4ed2-bfb3-d4fbcb49b7b0" providerId="ADAL" clId="{DAF03388-1984-A443-B054-23281C4B2E2A}" dt="2025-01-11T23:21:40.745" v="29" actId="2696"/>
        <pc:sldMkLst>
          <pc:docMk/>
          <pc:sldMk cId="0" sldId="265"/>
        </pc:sldMkLst>
      </pc:sldChg>
      <pc:sldChg chg="modSp mod">
        <pc:chgData name="Machado, Fabio" userId="99190264-d35d-4ed2-bfb3-d4fbcb49b7b0" providerId="ADAL" clId="{DAF03388-1984-A443-B054-23281C4B2E2A}" dt="2025-01-12T00:01:34.525" v="323" actId="207"/>
        <pc:sldMkLst>
          <pc:docMk/>
          <pc:sldMk cId="3632707959" sldId="290"/>
        </pc:sldMkLst>
      </pc:sldChg>
      <pc:sldChg chg="modSp mod">
        <pc:chgData name="Machado, Fabio" userId="99190264-d35d-4ed2-bfb3-d4fbcb49b7b0" providerId="ADAL" clId="{DAF03388-1984-A443-B054-23281C4B2E2A}" dt="2025-01-11T23:20:31.387" v="28" actId="1036"/>
        <pc:sldMkLst>
          <pc:docMk/>
          <pc:sldMk cId="3500002753" sldId="291"/>
        </pc:sldMkLst>
      </pc:sldChg>
      <pc:sldChg chg="modSp mod">
        <pc:chgData name="Machado, Fabio" userId="99190264-d35d-4ed2-bfb3-d4fbcb49b7b0" providerId="ADAL" clId="{DAF03388-1984-A443-B054-23281C4B2E2A}" dt="2025-01-13T03:58:52.136" v="2476" actId="1035"/>
        <pc:sldMkLst>
          <pc:docMk/>
          <pc:sldMk cId="2311829654" sldId="294"/>
        </pc:sldMkLst>
      </pc:sldChg>
      <pc:sldChg chg="addSp modSp mod">
        <pc:chgData name="Machado, Fabio" userId="99190264-d35d-4ed2-bfb3-d4fbcb49b7b0" providerId="ADAL" clId="{DAF03388-1984-A443-B054-23281C4B2E2A}" dt="2025-01-12T17:19:37.833" v="1063" actId="1036"/>
        <pc:sldMkLst>
          <pc:docMk/>
          <pc:sldMk cId="1124755594" sldId="295"/>
        </pc:sldMkLst>
      </pc:sldChg>
      <pc:sldChg chg="addSp delSp modSp mod">
        <pc:chgData name="Machado, Fabio" userId="99190264-d35d-4ed2-bfb3-d4fbcb49b7b0" providerId="ADAL" clId="{DAF03388-1984-A443-B054-23281C4B2E2A}" dt="2025-01-14T00:46:37.883" v="2559" actId="207"/>
        <pc:sldMkLst>
          <pc:docMk/>
          <pc:sldMk cId="1241944558" sldId="296"/>
        </pc:sldMkLst>
      </pc:sldChg>
      <pc:sldChg chg="addSp delSp modSp mod">
        <pc:chgData name="Machado, Fabio" userId="99190264-d35d-4ed2-bfb3-d4fbcb49b7b0" providerId="ADAL" clId="{DAF03388-1984-A443-B054-23281C4B2E2A}" dt="2025-01-11T23:49:59.266" v="284" actId="1076"/>
        <pc:sldMkLst>
          <pc:docMk/>
          <pc:sldMk cId="1169702425" sldId="301"/>
        </pc:sldMkLst>
      </pc:sldChg>
      <pc:sldChg chg="addSp delSp modSp mod">
        <pc:chgData name="Machado, Fabio" userId="99190264-d35d-4ed2-bfb3-d4fbcb49b7b0" providerId="ADAL" clId="{DAF03388-1984-A443-B054-23281C4B2E2A}" dt="2025-01-12T00:00:55.344" v="322" actId="1038"/>
        <pc:sldMkLst>
          <pc:docMk/>
          <pc:sldMk cId="3691488733" sldId="302"/>
        </pc:sldMkLst>
      </pc:sldChg>
      <pc:sldChg chg="addSp delSp modSp mod ord">
        <pc:chgData name="Machado, Fabio" userId="99190264-d35d-4ed2-bfb3-d4fbcb49b7b0" providerId="ADAL" clId="{DAF03388-1984-A443-B054-23281C4B2E2A}" dt="2025-01-11T23:50:46.504" v="289" actId="1076"/>
        <pc:sldMkLst>
          <pc:docMk/>
          <pc:sldMk cId="2533308978" sldId="303"/>
        </pc:sldMkLst>
      </pc:sldChg>
      <pc:sldChg chg="addSp delSp modSp add del mod delAnim modAnim">
        <pc:chgData name="Machado, Fabio" userId="99190264-d35d-4ed2-bfb3-d4fbcb49b7b0" providerId="ADAL" clId="{DAF03388-1984-A443-B054-23281C4B2E2A}" dt="2025-01-11T23:40:52.155" v="114" actId="1076"/>
        <pc:sldMkLst>
          <pc:docMk/>
          <pc:sldMk cId="4219736545" sldId="304"/>
        </pc:sldMkLst>
      </pc:sldChg>
      <pc:sldChg chg="modSp mod">
        <pc:chgData name="Machado, Fabio" userId="99190264-d35d-4ed2-bfb3-d4fbcb49b7b0" providerId="ADAL" clId="{DAF03388-1984-A443-B054-23281C4B2E2A}" dt="2025-01-11T23:28:40.794" v="105" actId="1076"/>
        <pc:sldMkLst>
          <pc:docMk/>
          <pc:sldMk cId="2515708841" sldId="305"/>
        </pc:sldMkLst>
      </pc:sldChg>
      <pc:sldChg chg="modSp mod">
        <pc:chgData name="Machado, Fabio" userId="99190264-d35d-4ed2-bfb3-d4fbcb49b7b0" providerId="ADAL" clId="{DAF03388-1984-A443-B054-23281C4B2E2A}" dt="2025-01-11T19:50:31.933" v="5" actId="27636"/>
        <pc:sldMkLst>
          <pc:docMk/>
          <pc:sldMk cId="1544466072" sldId="306"/>
        </pc:sldMkLst>
      </pc:sldChg>
      <pc:sldChg chg="modSp mod">
        <pc:chgData name="Machado, Fabio" userId="99190264-d35d-4ed2-bfb3-d4fbcb49b7b0" providerId="ADAL" clId="{DAF03388-1984-A443-B054-23281C4B2E2A}" dt="2025-01-11T19:50:31.934" v="6" actId="27636"/>
        <pc:sldMkLst>
          <pc:docMk/>
          <pc:sldMk cId="1746750296" sldId="307"/>
        </pc:sldMkLst>
      </pc:sldChg>
      <pc:sldChg chg="addSp delSp modSp mod">
        <pc:chgData name="Machado, Fabio" userId="99190264-d35d-4ed2-bfb3-d4fbcb49b7b0" providerId="ADAL" clId="{DAF03388-1984-A443-B054-23281C4B2E2A}" dt="2025-01-12T17:29:22.431" v="1314" actId="1076"/>
        <pc:sldMkLst>
          <pc:docMk/>
          <pc:sldMk cId="2877655355" sldId="310"/>
        </pc:sldMkLst>
      </pc:sldChg>
      <pc:sldChg chg="modSp del mod">
        <pc:chgData name="Machado, Fabio" userId="99190264-d35d-4ed2-bfb3-d4fbcb49b7b0" providerId="ADAL" clId="{DAF03388-1984-A443-B054-23281C4B2E2A}" dt="2025-01-11T23:21:40.745" v="29" actId="2696"/>
        <pc:sldMkLst>
          <pc:docMk/>
          <pc:sldMk cId="778570817" sldId="311"/>
        </pc:sldMkLst>
      </pc:sldChg>
      <pc:sldChg chg="del">
        <pc:chgData name="Machado, Fabio" userId="99190264-d35d-4ed2-bfb3-d4fbcb49b7b0" providerId="ADAL" clId="{DAF03388-1984-A443-B054-23281C4B2E2A}" dt="2025-01-11T23:21:40.745" v="29" actId="2696"/>
        <pc:sldMkLst>
          <pc:docMk/>
          <pc:sldMk cId="55324595" sldId="312"/>
        </pc:sldMkLst>
      </pc:sldChg>
      <pc:sldChg chg="del">
        <pc:chgData name="Machado, Fabio" userId="99190264-d35d-4ed2-bfb3-d4fbcb49b7b0" providerId="ADAL" clId="{DAF03388-1984-A443-B054-23281C4B2E2A}" dt="2025-01-11T23:21:40.745" v="29" actId="2696"/>
        <pc:sldMkLst>
          <pc:docMk/>
          <pc:sldMk cId="691141981" sldId="313"/>
        </pc:sldMkLst>
      </pc:sldChg>
      <pc:sldChg chg="del">
        <pc:chgData name="Machado, Fabio" userId="99190264-d35d-4ed2-bfb3-d4fbcb49b7b0" providerId="ADAL" clId="{DAF03388-1984-A443-B054-23281C4B2E2A}" dt="2025-01-11T23:21:40.745" v="29" actId="2696"/>
        <pc:sldMkLst>
          <pc:docMk/>
          <pc:sldMk cId="852816161" sldId="314"/>
        </pc:sldMkLst>
      </pc:sldChg>
      <pc:sldChg chg="del">
        <pc:chgData name="Machado, Fabio" userId="99190264-d35d-4ed2-bfb3-d4fbcb49b7b0" providerId="ADAL" clId="{DAF03388-1984-A443-B054-23281C4B2E2A}" dt="2025-01-11T23:21:40.745" v="29" actId="2696"/>
        <pc:sldMkLst>
          <pc:docMk/>
          <pc:sldMk cId="2289265223" sldId="315"/>
        </pc:sldMkLst>
      </pc:sldChg>
      <pc:sldChg chg="del">
        <pc:chgData name="Machado, Fabio" userId="99190264-d35d-4ed2-bfb3-d4fbcb49b7b0" providerId="ADAL" clId="{DAF03388-1984-A443-B054-23281C4B2E2A}" dt="2025-01-11T23:21:40.745" v="29" actId="2696"/>
        <pc:sldMkLst>
          <pc:docMk/>
          <pc:sldMk cId="1204589277" sldId="316"/>
        </pc:sldMkLst>
      </pc:sldChg>
      <pc:sldChg chg="modSp mod">
        <pc:chgData name="Machado, Fabio" userId="99190264-d35d-4ed2-bfb3-d4fbcb49b7b0" providerId="ADAL" clId="{DAF03388-1984-A443-B054-23281C4B2E2A}" dt="2025-01-11T23:23:25.576" v="37" actId="1037"/>
        <pc:sldMkLst>
          <pc:docMk/>
          <pc:sldMk cId="4103326664" sldId="317"/>
        </pc:sldMkLst>
      </pc:sldChg>
      <pc:sldChg chg="addSp modSp add mod">
        <pc:chgData name="Machado, Fabio" userId="99190264-d35d-4ed2-bfb3-d4fbcb49b7b0" providerId="ADAL" clId="{DAF03388-1984-A443-B054-23281C4B2E2A}" dt="2025-01-14T00:46:23.944" v="2556" actId="313"/>
        <pc:sldMkLst>
          <pc:docMk/>
          <pc:sldMk cId="1157625379" sldId="318"/>
        </pc:sldMkLst>
      </pc:sldChg>
      <pc:sldChg chg="del">
        <pc:chgData name="Machado, Fabio" userId="99190264-d35d-4ed2-bfb3-d4fbcb49b7b0" providerId="ADAL" clId="{DAF03388-1984-A443-B054-23281C4B2E2A}" dt="2025-01-11T23:21:40.745" v="29" actId="2696"/>
        <pc:sldMkLst>
          <pc:docMk/>
          <pc:sldMk cId="3173332859" sldId="318"/>
        </pc:sldMkLst>
      </pc:sldChg>
      <pc:sldChg chg="add del">
        <pc:chgData name="Machado, Fabio" userId="99190264-d35d-4ed2-bfb3-d4fbcb49b7b0" providerId="ADAL" clId="{DAF03388-1984-A443-B054-23281C4B2E2A}" dt="2025-01-12T00:00:43.491" v="315" actId="2890"/>
        <pc:sldMkLst>
          <pc:docMk/>
          <pc:sldMk cId="1791678215" sldId="319"/>
        </pc:sldMkLst>
      </pc:sldChg>
      <pc:sldChg chg="addSp delSp modSp new mod">
        <pc:chgData name="Machado, Fabio" userId="99190264-d35d-4ed2-bfb3-d4fbcb49b7b0" providerId="ADAL" clId="{DAF03388-1984-A443-B054-23281C4B2E2A}" dt="2025-01-12T16:50:36.490" v="751" actId="400"/>
        <pc:sldMkLst>
          <pc:docMk/>
          <pc:sldMk cId="2764517481" sldId="319"/>
        </pc:sldMkLst>
      </pc:sldChg>
      <pc:sldChg chg="addSp modSp add mod">
        <pc:chgData name="Machado, Fabio" userId="99190264-d35d-4ed2-bfb3-d4fbcb49b7b0" providerId="ADAL" clId="{DAF03388-1984-A443-B054-23281C4B2E2A}" dt="2025-01-12T17:02:39.651" v="909" actId="1076"/>
        <pc:sldMkLst>
          <pc:docMk/>
          <pc:sldMk cId="1553525283" sldId="320"/>
        </pc:sldMkLst>
      </pc:sldChg>
      <pc:sldChg chg="addSp delSp modSp add mod">
        <pc:chgData name="Machado, Fabio" userId="99190264-d35d-4ed2-bfb3-d4fbcb49b7b0" providerId="ADAL" clId="{DAF03388-1984-A443-B054-23281C4B2E2A}" dt="2025-01-12T16:50:45.731" v="753"/>
        <pc:sldMkLst>
          <pc:docMk/>
          <pc:sldMk cId="2297056156" sldId="321"/>
        </pc:sldMkLst>
      </pc:sldChg>
      <pc:sldChg chg="addSp delSp modSp add mod">
        <pc:chgData name="Machado, Fabio" userId="99190264-d35d-4ed2-bfb3-d4fbcb49b7b0" providerId="ADAL" clId="{DAF03388-1984-A443-B054-23281C4B2E2A}" dt="2025-01-12T16:52:48.973" v="803"/>
        <pc:sldMkLst>
          <pc:docMk/>
          <pc:sldMk cId="626286055" sldId="322"/>
        </pc:sldMkLst>
      </pc:sldChg>
      <pc:sldChg chg="modSp del mod">
        <pc:chgData name="Machado, Fabio" userId="99190264-d35d-4ed2-bfb3-d4fbcb49b7b0" providerId="ADAL" clId="{DAF03388-1984-A443-B054-23281C4B2E2A}" dt="2025-01-11T23:21:40.745" v="29" actId="2696"/>
        <pc:sldMkLst>
          <pc:docMk/>
          <pc:sldMk cId="1239938460" sldId="322"/>
        </pc:sldMkLst>
      </pc:sldChg>
      <pc:sldChg chg="addSp delSp modSp new mod">
        <pc:chgData name="Machado, Fabio" userId="99190264-d35d-4ed2-bfb3-d4fbcb49b7b0" providerId="ADAL" clId="{DAF03388-1984-A443-B054-23281C4B2E2A}" dt="2025-01-12T16:52:50.730" v="805"/>
        <pc:sldMkLst>
          <pc:docMk/>
          <pc:sldMk cId="2701756291" sldId="323"/>
        </pc:sldMkLst>
      </pc:sldChg>
      <pc:sldChg chg="addSp modSp new mod">
        <pc:chgData name="Machado, Fabio" userId="99190264-d35d-4ed2-bfb3-d4fbcb49b7b0" providerId="ADAL" clId="{DAF03388-1984-A443-B054-23281C4B2E2A}" dt="2025-01-12T17:01:37.196" v="837" actId="1076"/>
        <pc:sldMkLst>
          <pc:docMk/>
          <pc:sldMk cId="2578269097" sldId="324"/>
        </pc:sldMkLst>
      </pc:sldChg>
      <pc:sldChg chg="addSp delSp modSp add mod">
        <pc:chgData name="Machado, Fabio" userId="99190264-d35d-4ed2-bfb3-d4fbcb49b7b0" providerId="ADAL" clId="{DAF03388-1984-A443-B054-23281C4B2E2A}" dt="2025-01-12T17:14:42.337" v="1034" actId="207"/>
        <pc:sldMkLst>
          <pc:docMk/>
          <pc:sldMk cId="3118233547" sldId="325"/>
        </pc:sldMkLst>
      </pc:sldChg>
      <pc:sldChg chg="modSp new del mod">
        <pc:chgData name="Machado, Fabio" userId="99190264-d35d-4ed2-bfb3-d4fbcb49b7b0" providerId="ADAL" clId="{DAF03388-1984-A443-B054-23281C4B2E2A}" dt="2025-01-12T17:30:44.692" v="1326" actId="2696"/>
        <pc:sldMkLst>
          <pc:docMk/>
          <pc:sldMk cId="2648130678" sldId="326"/>
        </pc:sldMkLst>
      </pc:sldChg>
      <pc:sldChg chg="addSp delSp modSp new mod ord">
        <pc:chgData name="Machado, Fabio" userId="99190264-d35d-4ed2-bfb3-d4fbcb49b7b0" providerId="ADAL" clId="{DAF03388-1984-A443-B054-23281C4B2E2A}" dt="2025-01-13T04:04:17.965" v="2490" actId="20578"/>
        <pc:sldMkLst>
          <pc:docMk/>
          <pc:sldMk cId="3157753948" sldId="326"/>
        </pc:sldMkLst>
      </pc:sldChg>
      <pc:sldChg chg="add del">
        <pc:chgData name="Machado, Fabio" userId="99190264-d35d-4ed2-bfb3-d4fbcb49b7b0" providerId="ADAL" clId="{DAF03388-1984-A443-B054-23281C4B2E2A}" dt="2025-01-12T17:30:44.681" v="1325" actId="2696"/>
        <pc:sldMkLst>
          <pc:docMk/>
          <pc:sldMk cId="2147309525" sldId="327"/>
        </pc:sldMkLst>
      </pc:sldChg>
      <pc:sldChg chg="addSp delSp modSp add mod">
        <pc:chgData name="Machado, Fabio" userId="99190264-d35d-4ed2-bfb3-d4fbcb49b7b0" providerId="ADAL" clId="{DAF03388-1984-A443-B054-23281C4B2E2A}" dt="2025-01-12T17:40:19.083" v="1426" actId="1037"/>
        <pc:sldMkLst>
          <pc:docMk/>
          <pc:sldMk cId="2152812391" sldId="327"/>
        </pc:sldMkLst>
      </pc:sldChg>
      <pc:sldChg chg="addSp delSp modSp new mod">
        <pc:chgData name="Machado, Fabio" userId="99190264-d35d-4ed2-bfb3-d4fbcb49b7b0" providerId="ADAL" clId="{DAF03388-1984-A443-B054-23281C4B2E2A}" dt="2025-01-12T17:42:08.652" v="1467" actId="207"/>
        <pc:sldMkLst>
          <pc:docMk/>
          <pc:sldMk cId="1122894351" sldId="328"/>
        </pc:sldMkLst>
      </pc:sldChg>
      <pc:sldChg chg="modSp add mod ord">
        <pc:chgData name="Machado, Fabio" userId="99190264-d35d-4ed2-bfb3-d4fbcb49b7b0" providerId="ADAL" clId="{DAF03388-1984-A443-B054-23281C4B2E2A}" dt="2025-01-13T04:07:26.285" v="2533" actId="113"/>
        <pc:sldMkLst>
          <pc:docMk/>
          <pc:sldMk cId="1928912948" sldId="329"/>
        </pc:sldMkLst>
      </pc:sldChg>
      <pc:sldChg chg="modSp add mod">
        <pc:chgData name="Machado, Fabio" userId="99190264-d35d-4ed2-bfb3-d4fbcb49b7b0" providerId="ADAL" clId="{DAF03388-1984-A443-B054-23281C4B2E2A}" dt="2025-01-12T17:46:17.021" v="1525" actId="27636"/>
        <pc:sldMkLst>
          <pc:docMk/>
          <pc:sldMk cId="2607815519" sldId="330"/>
        </pc:sldMkLst>
      </pc:sldChg>
      <pc:sldChg chg="modSp add mod">
        <pc:chgData name="Machado, Fabio" userId="99190264-d35d-4ed2-bfb3-d4fbcb49b7b0" providerId="ADAL" clId="{DAF03388-1984-A443-B054-23281C4B2E2A}" dt="2025-01-12T17:47:11.849" v="1536" actId="2710"/>
        <pc:sldMkLst>
          <pc:docMk/>
          <pc:sldMk cId="2633478710" sldId="331"/>
        </pc:sldMkLst>
      </pc:sldChg>
      <pc:sldChg chg="addSp delSp modSp add mod">
        <pc:chgData name="Machado, Fabio" userId="99190264-d35d-4ed2-bfb3-d4fbcb49b7b0" providerId="ADAL" clId="{DAF03388-1984-A443-B054-23281C4B2E2A}" dt="2025-01-12T18:01:19.702" v="1885" actId="113"/>
        <pc:sldMkLst>
          <pc:docMk/>
          <pc:sldMk cId="1722364189" sldId="332"/>
        </pc:sldMkLst>
      </pc:sldChg>
      <pc:sldChg chg="addSp delSp modSp add mod">
        <pc:chgData name="Machado, Fabio" userId="99190264-d35d-4ed2-bfb3-d4fbcb49b7b0" providerId="ADAL" clId="{DAF03388-1984-A443-B054-23281C4B2E2A}" dt="2025-01-12T18:08:13.892" v="2170" actId="20577"/>
        <pc:sldMkLst>
          <pc:docMk/>
          <pc:sldMk cId="2182903780" sldId="333"/>
        </pc:sldMkLst>
      </pc:sldChg>
      <pc:sldChg chg="addSp delSp modSp add mod">
        <pc:chgData name="Machado, Fabio" userId="99190264-d35d-4ed2-bfb3-d4fbcb49b7b0" providerId="ADAL" clId="{DAF03388-1984-A443-B054-23281C4B2E2A}" dt="2025-01-12T18:08:33.406" v="2192" actId="20577"/>
        <pc:sldMkLst>
          <pc:docMk/>
          <pc:sldMk cId="1910219017" sldId="334"/>
        </pc:sldMkLst>
      </pc:sldChg>
      <pc:sldChg chg="modSp add mod">
        <pc:chgData name="Machado, Fabio" userId="99190264-d35d-4ed2-bfb3-d4fbcb49b7b0" providerId="ADAL" clId="{DAF03388-1984-A443-B054-23281C4B2E2A}" dt="2025-01-12T18:09:14.524" v="2195" actId="12"/>
        <pc:sldMkLst>
          <pc:docMk/>
          <pc:sldMk cId="1004416099" sldId="335"/>
        </pc:sldMkLst>
      </pc:sldChg>
      <pc:sldChg chg="modSp add mod">
        <pc:chgData name="Machado, Fabio" userId="99190264-d35d-4ed2-bfb3-d4fbcb49b7b0" providerId="ADAL" clId="{DAF03388-1984-A443-B054-23281C4B2E2A}" dt="2025-01-12T18:10:53.679" v="2290" actId="108"/>
        <pc:sldMkLst>
          <pc:docMk/>
          <pc:sldMk cId="2533902122" sldId="336"/>
        </pc:sldMkLst>
      </pc:sldChg>
      <pc:sldChg chg="addSp delSp modSp new mod">
        <pc:chgData name="Machado, Fabio" userId="99190264-d35d-4ed2-bfb3-d4fbcb49b7b0" providerId="ADAL" clId="{DAF03388-1984-A443-B054-23281C4B2E2A}" dt="2025-01-12T18:36:20.955" v="2473" actId="20577"/>
        <pc:sldMkLst>
          <pc:docMk/>
          <pc:sldMk cId="655108675" sldId="337"/>
        </pc:sldMkLst>
      </pc:sldChg>
      <pc:sldChg chg="add del">
        <pc:chgData name="Machado, Fabio" userId="99190264-d35d-4ed2-bfb3-d4fbcb49b7b0" providerId="ADAL" clId="{DAF03388-1984-A443-B054-23281C4B2E2A}" dt="2025-01-12T18:11:05.375" v="2291" actId="2696"/>
        <pc:sldMkLst>
          <pc:docMk/>
          <pc:sldMk cId="3199582481" sldId="337"/>
        </pc:sldMkLst>
      </pc:sldChg>
      <pc:sldChg chg="addSp modSp new mod">
        <pc:chgData name="Machado, Fabio" userId="99190264-d35d-4ed2-bfb3-d4fbcb49b7b0" providerId="ADAL" clId="{DAF03388-1984-A443-B054-23281C4B2E2A}" dt="2025-01-12T18:21:30.948" v="2472" actId="1076"/>
        <pc:sldMkLst>
          <pc:docMk/>
          <pc:sldMk cId="629552567" sldId="338"/>
        </pc:sldMkLst>
      </pc:sldChg>
      <pc:sldChg chg="addSp delSp modSp new mod">
        <pc:chgData name="Machado, Fabio" userId="99190264-d35d-4ed2-bfb3-d4fbcb49b7b0" providerId="ADAL" clId="{DAF03388-1984-A443-B054-23281C4B2E2A}" dt="2025-01-13T04:00:43.796" v="2488" actId="1076"/>
        <pc:sldMkLst>
          <pc:docMk/>
          <pc:sldMk cId="954297977" sldId="339"/>
        </pc:sldMkLst>
      </pc:sldChg>
      <pc:sldChg chg="new del">
        <pc:chgData name="Machado, Fabio" userId="99190264-d35d-4ed2-bfb3-d4fbcb49b7b0" providerId="ADAL" clId="{DAF03388-1984-A443-B054-23281C4B2E2A}" dt="2025-01-14T00:47:16.692" v="2561" actId="2696"/>
        <pc:sldMkLst>
          <pc:docMk/>
          <pc:sldMk cId="436664554" sldId="340"/>
        </pc:sldMkLst>
      </pc:sldChg>
      <pc:sldChg chg="addSp delSp modSp add mod">
        <pc:chgData name="Machado, Fabio" userId="99190264-d35d-4ed2-bfb3-d4fbcb49b7b0" providerId="ADAL" clId="{DAF03388-1984-A443-B054-23281C4B2E2A}" dt="2025-01-14T00:49:19.032" v="2577" actId="1076"/>
        <pc:sldMkLst>
          <pc:docMk/>
          <pc:sldMk cId="3807817504" sldId="3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7F4A0-4D78-4944-9C7E-C3DAED3E1558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7E383-DC39-8B4A-9485-F444B1A3C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36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4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6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76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3587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68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3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38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43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0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7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1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6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5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1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8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6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1665238"/>
            <a:ext cx="7099936" cy="42618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6000" dirty="0">
                <a:solidFill>
                  <a:srgbClr val="FFFFFF"/>
                </a:solidFill>
              </a:rPr>
              <a:t>Best Practices in Phylogenetic Comparative Analyses</a:t>
            </a:r>
            <a:endParaRPr sz="6000" dirty="0"/>
          </a:p>
          <a:p>
            <a:pPr marL="2285365" marR="2276475" algn="ctr">
              <a:lnSpc>
                <a:spcPct val="125000"/>
              </a:lnSpc>
              <a:spcBef>
                <a:spcPts val="1015"/>
              </a:spcBef>
            </a:pPr>
            <a:r>
              <a:rPr lang="en-US" sz="2400" b="0" spc="-10" dirty="0">
                <a:solidFill>
                  <a:srgbClr val="FFFFFF"/>
                </a:solidFill>
                <a:latin typeface="Calibri"/>
                <a:cs typeface="Calibri"/>
              </a:rPr>
              <a:t>EQGW</a:t>
            </a:r>
            <a:r>
              <a:rPr sz="2400" b="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FFFFFF"/>
                </a:solidFill>
                <a:latin typeface="Calibri"/>
                <a:cs typeface="Calibri"/>
              </a:rPr>
              <a:t>202</a:t>
            </a:r>
            <a:r>
              <a:rPr lang="en-US" sz="2400" b="0" spc="-2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4E639D28-B00F-842C-DCAE-1C31BAA1811A}"/>
              </a:ext>
            </a:extLst>
          </p:cNvPr>
          <p:cNvSpPr/>
          <p:nvPr/>
        </p:nvSpPr>
        <p:spPr>
          <a:xfrm>
            <a:off x="1962426" y="272374"/>
            <a:ext cx="8267147" cy="4805464"/>
          </a:xfrm>
          <a:prstGeom prst="rect">
            <a:avLst/>
          </a:prstGeom>
          <a:blipFill>
            <a:blip r:embed="rId2" cstate="print"/>
            <a:stretch>
              <a:fillRect r="-22026" b="-27342"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58909-F649-E602-CFE2-7F9AE04724AC}"/>
              </a:ext>
            </a:extLst>
          </p:cNvPr>
          <p:cNvSpPr txBox="1"/>
          <p:nvPr/>
        </p:nvSpPr>
        <p:spPr>
          <a:xfrm>
            <a:off x="0" y="648866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O’Meara 2012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541E48-9DBC-A4C9-5AD2-CCD25FAAB624}"/>
              </a:ext>
            </a:extLst>
          </p:cNvPr>
          <p:cNvSpPr txBox="1"/>
          <p:nvPr/>
        </p:nvSpPr>
        <p:spPr>
          <a:xfrm>
            <a:off x="4708187" y="5719864"/>
            <a:ext cx="3754554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If we have error, this is imprecise</a:t>
            </a:r>
          </a:p>
        </p:txBody>
      </p:sp>
    </p:spTree>
    <p:extLst>
      <p:ext uri="{BB962C8B-B14F-4D97-AF65-F5344CB8AC3E}">
        <p14:creationId xmlns:p14="http://schemas.microsoft.com/office/powerpoint/2010/main" val="243881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02AA9-993E-A30C-A66D-C361DAB45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>
            <a:extLst>
              <a:ext uri="{FF2B5EF4-FFF2-40B4-BE49-F238E27FC236}">
                <a16:creationId xmlns:a16="http://schemas.microsoft.com/office/drawing/2014/main" id="{8CA841AA-D3D3-A86D-1E22-C9D56BD41F85}"/>
              </a:ext>
            </a:extLst>
          </p:cNvPr>
          <p:cNvSpPr/>
          <p:nvPr/>
        </p:nvSpPr>
        <p:spPr>
          <a:xfrm>
            <a:off x="1962426" y="272374"/>
            <a:ext cx="8267147" cy="4805464"/>
          </a:xfrm>
          <a:prstGeom prst="rect">
            <a:avLst/>
          </a:prstGeom>
          <a:blipFill>
            <a:blip r:embed="rId2" cstate="print"/>
            <a:stretch>
              <a:fillRect r="-22026" b="-27342"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458689-DEE5-4DAC-F5DD-DA32DFB24288}"/>
              </a:ext>
            </a:extLst>
          </p:cNvPr>
          <p:cNvSpPr txBox="1"/>
          <p:nvPr/>
        </p:nvSpPr>
        <p:spPr>
          <a:xfrm>
            <a:off x="0" y="648866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O’Meara 2012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79033-340F-EE09-A6E9-A6029F507CA6}"/>
              </a:ext>
            </a:extLst>
          </p:cNvPr>
          <p:cNvSpPr txBox="1"/>
          <p:nvPr/>
        </p:nvSpPr>
        <p:spPr>
          <a:xfrm>
            <a:off x="6905625" y="254026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+error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E2CB9-5E89-AC8D-7322-38D8D4628903}"/>
              </a:ext>
            </a:extLst>
          </p:cNvPr>
          <p:cNvSpPr txBox="1"/>
          <p:nvPr/>
        </p:nvSpPr>
        <p:spPr>
          <a:xfrm>
            <a:off x="6214410" y="1900744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+error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67324-7BDC-6C9F-FB63-15074CE698CE}"/>
              </a:ext>
            </a:extLst>
          </p:cNvPr>
          <p:cNvSpPr txBox="1"/>
          <p:nvPr/>
        </p:nvSpPr>
        <p:spPr>
          <a:xfrm>
            <a:off x="7719360" y="3275111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+error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63119-3EEA-02EB-692D-A5627E808D1A}"/>
              </a:ext>
            </a:extLst>
          </p:cNvPr>
          <p:cNvSpPr txBox="1"/>
          <p:nvPr/>
        </p:nvSpPr>
        <p:spPr>
          <a:xfrm>
            <a:off x="8429625" y="3932336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+error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B9362-9222-EFD8-0253-FBB1261046C6}"/>
              </a:ext>
            </a:extLst>
          </p:cNvPr>
          <p:cNvSpPr txBox="1"/>
          <p:nvPr/>
        </p:nvSpPr>
        <p:spPr>
          <a:xfrm>
            <a:off x="9154830" y="4599086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+error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4FB2AC-753F-A268-5ACB-BD05D8B8DCA0}"/>
              </a:ext>
            </a:extLst>
          </p:cNvPr>
          <p:cNvSpPr txBox="1"/>
          <p:nvPr/>
        </p:nvSpPr>
        <p:spPr>
          <a:xfrm>
            <a:off x="5029200" y="5791200"/>
            <a:ext cx="2983509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Does in matter in reality?</a:t>
            </a:r>
          </a:p>
        </p:txBody>
      </p:sp>
    </p:spTree>
    <p:extLst>
      <p:ext uri="{BB962C8B-B14F-4D97-AF65-F5344CB8AC3E}">
        <p14:creationId xmlns:p14="http://schemas.microsoft.com/office/powerpoint/2010/main" val="279259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D034F-5AC5-B66D-EB3D-0CFB72D0A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B49977-EBA5-8FBF-0D95-9D3022D68543}"/>
              </a:ext>
            </a:extLst>
          </p:cNvPr>
          <p:cNvSpPr txBox="1"/>
          <p:nvPr/>
        </p:nvSpPr>
        <p:spPr>
          <a:xfrm>
            <a:off x="0" y="648866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Silvestro et al 2015</a:t>
            </a:r>
          </a:p>
        </p:txBody>
      </p:sp>
      <p:pic>
        <p:nvPicPr>
          <p:cNvPr id="2" name="Picture 2" descr="Details are in the caption following the image">
            <a:extLst>
              <a:ext uri="{FF2B5EF4-FFF2-40B4-BE49-F238E27FC236}">
                <a16:creationId xmlns:a16="http://schemas.microsoft.com/office/drawing/2014/main" id="{D97F170C-B9E7-5FB4-6AD0-E47EBF43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98" y="177922"/>
            <a:ext cx="9322812" cy="59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38848-9765-9B62-EF0D-77BBA184F1FE}"/>
              </a:ext>
            </a:extLst>
          </p:cNvPr>
          <p:cNvSpPr txBox="1"/>
          <p:nvPr/>
        </p:nvSpPr>
        <p:spPr>
          <a:xfrm>
            <a:off x="2941982" y="6154195"/>
            <a:ext cx="659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White- ME ignored; Gray- ME estimated; Black- ME known</a:t>
            </a:r>
          </a:p>
        </p:txBody>
      </p:sp>
    </p:spTree>
    <p:extLst>
      <p:ext uri="{BB962C8B-B14F-4D97-AF65-F5344CB8AC3E}">
        <p14:creationId xmlns:p14="http://schemas.microsoft.com/office/powerpoint/2010/main" val="128936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DCC7C-BF4C-96B4-99DA-997645E8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20BE-E9A1-73F9-FD01-8A97D03D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Lessons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7CA19-B40A-E19C-0F96-8BB7D30993A0}"/>
              </a:ext>
            </a:extLst>
          </p:cNvPr>
          <p:cNvSpPr txBox="1"/>
          <p:nvPr/>
        </p:nvSpPr>
        <p:spPr>
          <a:xfrm>
            <a:off x="580465" y="1902628"/>
            <a:ext cx="8457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Always account for measurement error</a:t>
            </a:r>
          </a:p>
        </p:txBody>
      </p:sp>
    </p:spTree>
    <p:extLst>
      <p:ext uri="{BB962C8B-B14F-4D97-AF65-F5344CB8AC3E}">
        <p14:creationId xmlns:p14="http://schemas.microsoft.com/office/powerpoint/2010/main" val="182767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ACA93-8B13-F192-8FD5-580C3B76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8D95-69B5-E127-22E6-9A3E853D4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Phylogenetic uncertainty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6A7C5-2A12-2B69-859A-500E0608E928}"/>
              </a:ext>
            </a:extLst>
          </p:cNvPr>
          <p:cNvSpPr txBox="1"/>
          <p:nvPr/>
        </p:nvSpPr>
        <p:spPr>
          <a:xfrm>
            <a:off x="580464" y="1902628"/>
            <a:ext cx="5515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Phylogenies are estimated, and therefore have errors and uncertainties</a:t>
            </a:r>
          </a:p>
        </p:txBody>
      </p:sp>
      <p:pic>
        <p:nvPicPr>
          <p:cNvPr id="6" name="Picture 5" descr="A cartoon of a lizard on a tree&#10;&#10;AI-generated content may be incorrect.">
            <a:extLst>
              <a:ext uri="{FF2B5EF4-FFF2-40B4-BE49-F238E27FC236}">
                <a16:creationId xmlns:a16="http://schemas.microsoft.com/office/drawing/2014/main" id="{3E739B29-7C61-C6EB-8CAC-B8EAA97F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954" y="1201928"/>
            <a:ext cx="3721100" cy="56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9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694E-260F-12C8-4B54-A3B16493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853" y="194530"/>
            <a:ext cx="8610600" cy="1293028"/>
          </a:xfrm>
        </p:spPr>
        <p:txBody>
          <a:bodyPr/>
          <a:lstStyle/>
          <a:p>
            <a:r>
              <a:rPr lang="en-US" dirty="0"/>
              <a:t>Phylogenetic uncertainty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29860-7CD1-FC1E-4832-ACAE36347A8D}"/>
              </a:ext>
            </a:extLst>
          </p:cNvPr>
          <p:cNvSpPr txBox="1"/>
          <p:nvPr/>
        </p:nvSpPr>
        <p:spPr>
          <a:xfrm>
            <a:off x="225287" y="6294138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Wilkinson et al. 2011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B5A94-113B-D632-435D-B69F0AB6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17" y="1487558"/>
            <a:ext cx="7772400" cy="42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2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6E289259-9B3A-8F83-7286-0DD40D5E712D}"/>
              </a:ext>
            </a:extLst>
          </p:cNvPr>
          <p:cNvSpPr/>
          <p:nvPr/>
        </p:nvSpPr>
        <p:spPr>
          <a:xfrm>
            <a:off x="5181599" y="-2639"/>
            <a:ext cx="685942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9DA0EDD-6642-6E60-0C43-9883DD9EC022}"/>
              </a:ext>
            </a:extLst>
          </p:cNvPr>
          <p:cNvSpPr txBox="1"/>
          <p:nvPr/>
        </p:nvSpPr>
        <p:spPr>
          <a:xfrm>
            <a:off x="5896839" y="1897380"/>
            <a:ext cx="1258978" cy="565818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4" marR="6774" indent="44029">
              <a:lnSpc>
                <a:spcPct val="100699"/>
              </a:lnSpc>
              <a:spcBef>
                <a:spcPts val="107"/>
              </a:spcBef>
            </a:pPr>
            <a:r>
              <a:rPr spc="8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Minimum  </a:t>
            </a:r>
            <a:r>
              <a:rPr spc="-8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age</a:t>
            </a:r>
            <a:r>
              <a:rPr spc="-20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spc="-8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dating</a:t>
            </a:r>
            <a:endParaRPr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4C67FDB-0B99-1E2E-D850-47B8E4EC9BBB}"/>
              </a:ext>
            </a:extLst>
          </p:cNvPr>
          <p:cNvSpPr txBox="1"/>
          <p:nvPr/>
        </p:nvSpPr>
        <p:spPr>
          <a:xfrm>
            <a:off x="9206710" y="1897380"/>
            <a:ext cx="783424" cy="845574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4" marR="6774" indent="146481" algn="just">
              <a:lnSpc>
                <a:spcPct val="100699"/>
              </a:lnSpc>
              <a:spcBef>
                <a:spcPts val="107"/>
              </a:spcBef>
            </a:pPr>
            <a:r>
              <a:rPr spc="-4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Equal  </a:t>
            </a:r>
            <a:r>
              <a:rPr spc="-53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branch  s</a:t>
            </a:r>
            <a:r>
              <a:rPr spc="2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h</a:t>
            </a:r>
            <a:r>
              <a:rPr spc="-133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ar</a:t>
            </a:r>
            <a:r>
              <a:rPr spc="-33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i</a:t>
            </a:r>
            <a:r>
              <a:rPr spc="2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n</a:t>
            </a:r>
            <a:r>
              <a:rPr spc="-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g</a:t>
            </a:r>
            <a:endParaRPr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7DE7349-0973-1C68-F929-854450A40701}"/>
              </a:ext>
            </a:extLst>
          </p:cNvPr>
          <p:cNvSpPr txBox="1"/>
          <p:nvPr/>
        </p:nvSpPr>
        <p:spPr>
          <a:xfrm>
            <a:off x="6358318" y="5850370"/>
            <a:ext cx="469544" cy="294098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pc="-4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ca</a:t>
            </a:r>
            <a:r>
              <a:rPr spc="-4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l</a:t>
            </a:r>
            <a:r>
              <a:rPr spc="1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3</a:t>
            </a:r>
            <a:endParaRPr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EAFD0E0-94BD-5E08-1C3A-367F12A51E6F}"/>
              </a:ext>
            </a:extLst>
          </p:cNvPr>
          <p:cNvSpPr txBox="1"/>
          <p:nvPr/>
        </p:nvSpPr>
        <p:spPr>
          <a:xfrm>
            <a:off x="8943668" y="5710128"/>
            <a:ext cx="1177434" cy="565818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4" marR="6774" indent="110072">
              <a:lnSpc>
                <a:spcPct val="100699"/>
              </a:lnSpc>
              <a:spcBef>
                <a:spcPts val="107"/>
              </a:spcBef>
            </a:pPr>
            <a:r>
              <a:rPr spc="-4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Fossilized  </a:t>
            </a:r>
            <a:r>
              <a:rPr spc="-2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bi</a:t>
            </a:r>
            <a:r>
              <a:rPr spc="-18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</a:t>
            </a:r>
            <a:r>
              <a:rPr spc="-38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</a:t>
            </a:r>
            <a:r>
              <a:rPr spc="2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h</a:t>
            </a:r>
            <a:r>
              <a:rPr spc="-113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-</a:t>
            </a:r>
            <a:r>
              <a:rPr spc="-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</a:t>
            </a:r>
            <a:r>
              <a:rPr spc="-22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ea</a:t>
            </a:r>
            <a:r>
              <a:rPr spc="-173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</a:t>
            </a:r>
            <a:r>
              <a:rPr spc="2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h</a:t>
            </a:r>
            <a:endParaRPr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0831-1FDB-EFDA-623E-E12FF52EE699}"/>
              </a:ext>
            </a:extLst>
          </p:cNvPr>
          <p:cNvSpPr txBox="1"/>
          <p:nvPr/>
        </p:nvSpPr>
        <p:spPr>
          <a:xfrm>
            <a:off x="777240" y="6293934"/>
            <a:ext cx="350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7" dirty="0">
                <a:latin typeface="Optima" charset="0"/>
                <a:ea typeface="Optima" charset="0"/>
                <a:cs typeface="Optima" charset="0"/>
              </a:rPr>
              <a:t>Halliday </a:t>
            </a:r>
            <a:r>
              <a:rPr lang="en-US" spc="47" dirty="0">
                <a:latin typeface="Optima" charset="0"/>
                <a:ea typeface="Optima" charset="0"/>
                <a:cs typeface="Optima" charset="0"/>
              </a:rPr>
              <a:t>&amp; </a:t>
            </a:r>
            <a:r>
              <a:rPr lang="en-US" spc="33" dirty="0">
                <a:latin typeface="Optima" charset="0"/>
                <a:ea typeface="Optima" charset="0"/>
                <a:cs typeface="Optima" charset="0"/>
              </a:rPr>
              <a:t>Goswami</a:t>
            </a:r>
            <a:r>
              <a:rPr lang="en-US" spc="-36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pc="100" dirty="0">
                <a:latin typeface="Optima" charset="0"/>
                <a:ea typeface="Optima" charset="0"/>
                <a:cs typeface="Optima" charset="0"/>
              </a:rPr>
              <a:t>2016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6BA6-AF17-EBEC-9D57-35B0E25A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E0AB49F-D63D-1471-1C6B-65CADD4EF003}"/>
              </a:ext>
            </a:extLst>
          </p:cNvPr>
          <p:cNvSpPr/>
          <p:nvPr/>
        </p:nvSpPr>
        <p:spPr>
          <a:xfrm>
            <a:off x="-7620" y="50716"/>
            <a:ext cx="12192000" cy="6116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E39E3-D9D8-4334-12BB-13BD1CE22254}"/>
              </a:ext>
            </a:extLst>
          </p:cNvPr>
          <p:cNvSpPr txBox="1"/>
          <p:nvPr/>
        </p:nvSpPr>
        <p:spPr>
          <a:xfrm>
            <a:off x="777240" y="6293934"/>
            <a:ext cx="350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7" dirty="0">
                <a:latin typeface="Optima" charset="0"/>
                <a:ea typeface="Optima" charset="0"/>
                <a:cs typeface="Optima" charset="0"/>
              </a:rPr>
              <a:t>Halliday </a:t>
            </a:r>
            <a:r>
              <a:rPr lang="en-US" spc="47" dirty="0">
                <a:latin typeface="Optima" charset="0"/>
                <a:ea typeface="Optima" charset="0"/>
                <a:cs typeface="Optima" charset="0"/>
              </a:rPr>
              <a:t>&amp; </a:t>
            </a:r>
            <a:r>
              <a:rPr lang="en-US" spc="33" dirty="0">
                <a:latin typeface="Optima" charset="0"/>
                <a:ea typeface="Optima" charset="0"/>
                <a:cs typeface="Optima" charset="0"/>
              </a:rPr>
              <a:t>Goswami</a:t>
            </a:r>
            <a:r>
              <a:rPr lang="en-US" spc="-36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pc="100" dirty="0">
                <a:latin typeface="Optima" charset="0"/>
                <a:ea typeface="Optima" charset="0"/>
                <a:cs typeface="Optima" charset="0"/>
              </a:rPr>
              <a:t>2016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2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etails are in the caption following the image">
            <a:extLst>
              <a:ext uri="{FF2B5EF4-FFF2-40B4-BE49-F238E27FC236}">
                <a16:creationId xmlns:a16="http://schemas.microsoft.com/office/drawing/2014/main" id="{F66DC903-2B6D-224E-733E-3BA5ECA2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0"/>
            <a:ext cx="986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400515-932A-3EED-E170-533ADB376742}"/>
              </a:ext>
            </a:extLst>
          </p:cNvPr>
          <p:cNvSpPr txBox="1"/>
          <p:nvPr/>
        </p:nvSpPr>
        <p:spPr>
          <a:xfrm rot="16200000">
            <a:off x="10256768" y="4922768"/>
            <a:ext cx="350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7" dirty="0">
                <a:latin typeface="Optima" charset="0"/>
                <a:ea typeface="Optima" charset="0"/>
                <a:cs typeface="Optima" charset="0"/>
              </a:rPr>
              <a:t>Wright &amp; Loyd, 2020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5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s are in the caption following the image">
            <a:extLst>
              <a:ext uri="{FF2B5EF4-FFF2-40B4-BE49-F238E27FC236}">
                <a16:creationId xmlns:a16="http://schemas.microsoft.com/office/drawing/2014/main" id="{86EDEA06-6334-823F-79AC-CCD8423CE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44"/>
          <a:stretch>
            <a:fillRect/>
          </a:stretch>
        </p:blipFill>
        <p:spPr bwMode="auto">
          <a:xfrm>
            <a:off x="1288660" y="2391507"/>
            <a:ext cx="9867900" cy="207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C554D5EA-EE17-DA9B-5511-9AC611F8E523}"/>
              </a:ext>
            </a:extLst>
          </p:cNvPr>
          <p:cNvSpPr/>
          <p:nvPr/>
        </p:nvSpPr>
        <p:spPr>
          <a:xfrm>
            <a:off x="2356338" y="1856935"/>
            <a:ext cx="858129" cy="35450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Method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1BD25D-6E43-6D35-E36E-11F87D7992AD}"/>
              </a:ext>
            </a:extLst>
          </p:cNvPr>
          <p:cNvSpPr/>
          <p:nvPr/>
        </p:nvSpPr>
        <p:spPr>
          <a:xfrm>
            <a:off x="2138289" y="590844"/>
            <a:ext cx="1294228" cy="13364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6A664C0-93D2-23A4-044D-77727551D5EF}"/>
              </a:ext>
            </a:extLst>
          </p:cNvPr>
          <p:cNvSpPr/>
          <p:nvPr/>
        </p:nvSpPr>
        <p:spPr>
          <a:xfrm>
            <a:off x="5666935" y="1856935"/>
            <a:ext cx="858129" cy="35450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Method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8C6DEC-11E8-7B81-2CB2-D8B0A1A1C565}"/>
              </a:ext>
            </a:extLst>
          </p:cNvPr>
          <p:cNvSpPr/>
          <p:nvPr/>
        </p:nvSpPr>
        <p:spPr>
          <a:xfrm>
            <a:off x="5448886" y="590844"/>
            <a:ext cx="1294228" cy="13364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5BDF64F-B0A9-5A36-CC4D-12BE87CE7E20}"/>
              </a:ext>
            </a:extLst>
          </p:cNvPr>
          <p:cNvSpPr/>
          <p:nvPr/>
        </p:nvSpPr>
        <p:spPr>
          <a:xfrm>
            <a:off x="8977533" y="1927275"/>
            <a:ext cx="858129" cy="35450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Method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DA3444-0F7C-4D16-E167-BE02E5490CCD}"/>
              </a:ext>
            </a:extLst>
          </p:cNvPr>
          <p:cNvSpPr/>
          <p:nvPr/>
        </p:nvSpPr>
        <p:spPr>
          <a:xfrm>
            <a:off x="8759484" y="661184"/>
            <a:ext cx="1294228" cy="13364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28F8A6-162F-D3BF-2EC0-BBF6A9967C64}"/>
              </a:ext>
            </a:extLst>
          </p:cNvPr>
          <p:cNvSpPr/>
          <p:nvPr/>
        </p:nvSpPr>
        <p:spPr>
          <a:xfrm>
            <a:off x="1885071" y="5472334"/>
            <a:ext cx="1800665" cy="102694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A6B46B-D583-7506-A9CE-E2A7E6F2CBD0}"/>
              </a:ext>
            </a:extLst>
          </p:cNvPr>
          <p:cNvSpPr/>
          <p:nvPr/>
        </p:nvSpPr>
        <p:spPr>
          <a:xfrm>
            <a:off x="5195666" y="5472334"/>
            <a:ext cx="1800665" cy="102694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A609A1-34C3-D3F6-448E-2E9FCBB7151C}"/>
              </a:ext>
            </a:extLst>
          </p:cNvPr>
          <p:cNvSpPr/>
          <p:nvPr/>
        </p:nvSpPr>
        <p:spPr>
          <a:xfrm>
            <a:off x="8506261" y="5507504"/>
            <a:ext cx="1800665" cy="102694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1975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E9E3-0F3A-16C2-75B8-CA73616B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96" y="554511"/>
            <a:ext cx="10505607" cy="1293028"/>
          </a:xfrm>
        </p:spPr>
        <p:txBody>
          <a:bodyPr/>
          <a:lstStyle/>
          <a:p>
            <a:pPr algn="l"/>
            <a:r>
              <a:rPr lang="en-US" dirty="0"/>
              <a:t>Phylogenetic comparative methods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774E1D6-6666-5AE9-CF5A-7C04556E1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62" y="1847539"/>
            <a:ext cx="8347022" cy="46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167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C7BEE-CF2E-D722-6C2B-FB427314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A87D94-65C6-FEA6-009D-949171F3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196" y="169876"/>
            <a:ext cx="5485608" cy="5766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92406-D8BB-F188-CC43-498A2A921CDE}"/>
              </a:ext>
            </a:extLst>
          </p:cNvPr>
          <p:cNvSpPr txBox="1"/>
          <p:nvPr/>
        </p:nvSpPr>
        <p:spPr>
          <a:xfrm>
            <a:off x="113962" y="6488668"/>
            <a:ext cx="233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7" dirty="0">
                <a:latin typeface="Optima" charset="0"/>
                <a:ea typeface="Optima" charset="0"/>
                <a:cs typeface="Optima" charset="0"/>
              </a:rPr>
              <a:t>Mongle et al., 2022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5" name="Picture 4" descr="A picture containing fruit&#10;&#10;Description automatically generated">
            <a:extLst>
              <a:ext uri="{FF2B5EF4-FFF2-40B4-BE49-F238E27FC236}">
                <a16:creationId xmlns:a16="http://schemas.microsoft.com/office/drawing/2014/main" id="{334342F4-064A-61BB-4201-41B4A6BECE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844" l="7285" r="93377">
                        <a14:foregroundMark x1="7285" y1="51563" x2="7285" y2="51563"/>
                        <a14:foregroundMark x1="58609" y1="53906" x2="58609" y2="53906"/>
                        <a14:foregroundMark x1="61258" y1="60938" x2="63576" y2="45313"/>
                        <a14:foregroundMark x1="81126" y1="52344" x2="83113" y2="55469"/>
                        <a14:foregroundMark x1="49669" y1="57031" x2="54636" y2="67969"/>
                        <a14:foregroundMark x1="65563" y1="75000" x2="65563" y2="75000"/>
                        <a14:foregroundMark x1="63576" y1="77344" x2="63576" y2="77344"/>
                        <a14:foregroundMark x1="66225" y1="78125" x2="66225" y2="78125"/>
                        <a14:foregroundMark x1="72848" y1="64844" x2="72848" y2="64844"/>
                        <a14:foregroundMark x1="67881" y1="32813" x2="67881" y2="32813"/>
                        <a14:foregroundMark x1="54967" y1="28906" x2="54967" y2="28906"/>
                        <a14:foregroundMark x1="50993" y1="32813" x2="50993" y2="32813"/>
                        <a14:foregroundMark x1="49007" y1="37500" x2="49007" y2="37500"/>
                        <a14:foregroundMark x1="45364" y1="53125" x2="45364" y2="53125"/>
                        <a14:foregroundMark x1="43046" y1="54688" x2="49338" y2="55469"/>
                        <a14:foregroundMark x1="69536" y1="54688" x2="79801" y2="55469"/>
                        <a14:foregroundMark x1="93377" y1="53906" x2="93377" y2="53906"/>
                        <a14:foregroundMark x1="72185" y1="45313" x2="72185" y2="45313"/>
                        <a14:foregroundMark x1="38742" y1="84375" x2="38742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428" y="5697416"/>
            <a:ext cx="2744680" cy="1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0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70184-6976-13ED-D26A-DE8CC4E0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5428-4F3A-0638-E947-42DB00B6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Lessons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D82AE-A4BA-7F01-9058-22094F8A1B42}"/>
              </a:ext>
            </a:extLst>
          </p:cNvPr>
          <p:cNvSpPr txBox="1"/>
          <p:nvPr/>
        </p:nvSpPr>
        <p:spPr>
          <a:xfrm>
            <a:off x="580464" y="1902628"/>
            <a:ext cx="93407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Always account for measurement error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phylogenetic uncertainty</a:t>
            </a:r>
          </a:p>
        </p:txBody>
      </p:sp>
    </p:spTree>
    <p:extLst>
      <p:ext uri="{BB962C8B-B14F-4D97-AF65-F5344CB8AC3E}">
        <p14:creationId xmlns:p14="http://schemas.microsoft.com/office/powerpoint/2010/main" val="389748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8726-391B-BCBC-2FD2-74E73489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6F82-517A-2F70-14DF-2F77E0BE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Parameter Estimation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A91FF-81A8-113B-0E48-44E07D41DD4E}"/>
              </a:ext>
            </a:extLst>
          </p:cNvPr>
          <p:cNvSpPr txBox="1"/>
          <p:nvPr/>
        </p:nvSpPr>
        <p:spPr>
          <a:xfrm>
            <a:off x="580464" y="1902628"/>
            <a:ext cx="450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Model parameters are estimated with error</a:t>
            </a:r>
          </a:p>
        </p:txBody>
      </p:sp>
      <p:sp>
        <p:nvSpPr>
          <p:cNvPr id="4" name="AutoShape 2" descr="Data Representation">
            <a:extLst>
              <a:ext uri="{FF2B5EF4-FFF2-40B4-BE49-F238E27FC236}">
                <a16:creationId xmlns:a16="http://schemas.microsoft.com/office/drawing/2014/main" id="{72C3A9DB-80F6-595F-B9AD-BDA768E392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67AEA-ED1A-481E-C324-23CBFC3A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78" y="1823604"/>
            <a:ext cx="6211843" cy="45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9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5F2E-5785-764B-EE40-D188472F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25976"/>
            <a:ext cx="8610600" cy="1293028"/>
          </a:xfrm>
        </p:spPr>
        <p:txBody>
          <a:bodyPr/>
          <a:lstStyle/>
          <a:p>
            <a:r>
              <a:rPr lang="en-US" dirty="0"/>
              <a:t>Parameter estimation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A1B3708-6123-C2FD-680F-66A61F67E5F3}"/>
              </a:ext>
            </a:extLst>
          </p:cNvPr>
          <p:cNvSpPr txBox="1"/>
          <p:nvPr/>
        </p:nvSpPr>
        <p:spPr>
          <a:xfrm>
            <a:off x="2138941" y="5874370"/>
            <a:ext cx="3309666" cy="591744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3734" spc="-8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Ancestral </a:t>
            </a:r>
            <a:r>
              <a:rPr sz="3734" spc="-24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state</a:t>
            </a:r>
            <a:r>
              <a:rPr sz="3734" spc="-193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734" spc="4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y</a:t>
            </a:r>
            <a:r>
              <a:rPr sz="3800" spc="69" baseline="-17543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0</a:t>
            </a:r>
            <a:endParaRPr sz="3800" baseline="-17543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572E74D-0E99-1A8D-E0FB-4E3BF5F144EB}"/>
              </a:ext>
            </a:extLst>
          </p:cNvPr>
          <p:cNvSpPr txBox="1">
            <a:spLocks/>
          </p:cNvSpPr>
          <p:nvPr/>
        </p:nvSpPr>
        <p:spPr>
          <a:xfrm>
            <a:off x="342592" y="2057401"/>
            <a:ext cx="5106015" cy="571547"/>
          </a:xfrm>
          <a:prstGeom prst="rect">
            <a:avLst/>
          </a:prstGeom>
        </p:spPr>
        <p:txBody>
          <a:bodyPr vert="horz" wrap="square" lIns="0" tIns="16934" rIns="0" bIns="0" rtlCol="0" anchor="ctr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4">
              <a:spcBef>
                <a:spcPts val="133"/>
              </a:spcBef>
            </a:pPr>
            <a:r>
              <a:rPr lang="en-US" sz="3200" spc="20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OU: </a:t>
            </a:r>
            <a:r>
              <a:rPr lang="en-US" spc="-53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optimum</a:t>
            </a:r>
            <a:r>
              <a:rPr lang="en-US" spc="-727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 </a:t>
            </a:r>
            <a:r>
              <a:rPr lang="en-US" spc="-727" dirty="0">
                <a:solidFill>
                  <a:schemeClr val="bg1"/>
                </a:solidFill>
                <a:latin typeface="Symbol" pitchFamily="2" charset="2"/>
                <a:ea typeface="Optima" charset="0"/>
                <a:cs typeface="Optima" charset="0"/>
              </a:rPr>
              <a:t>m</a:t>
            </a:r>
            <a:endParaRPr lang="en-US" sz="3200" dirty="0">
              <a:solidFill>
                <a:schemeClr val="bg1"/>
              </a:solidFill>
              <a:latin typeface="Symbol" pitchFamily="2" charset="2"/>
              <a:ea typeface="Optima" charset="0"/>
              <a:cs typeface="Optima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1133133-9AE0-06B2-8CA7-A79859536EC8}"/>
              </a:ext>
            </a:extLst>
          </p:cNvPr>
          <p:cNvSpPr/>
          <p:nvPr/>
        </p:nvSpPr>
        <p:spPr>
          <a:xfrm>
            <a:off x="3657095" y="5081201"/>
            <a:ext cx="157403" cy="144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0242" name="Picture 2" descr="Figure 1. ">
            <a:extLst>
              <a:ext uri="{FF2B5EF4-FFF2-40B4-BE49-F238E27FC236}">
                <a16:creationId xmlns:a16="http://schemas.microsoft.com/office/drawing/2014/main" id="{BDE16A70-8FFA-A331-B113-9159071F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95" y="1225219"/>
            <a:ext cx="5971549" cy="54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74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88459-2653-0CA5-C405-CBAEDC6F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98" y="696545"/>
            <a:ext cx="6127701" cy="5004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B9419-94C6-47E8-BE6E-21D092A01EA1}"/>
              </a:ext>
            </a:extLst>
          </p:cNvPr>
          <p:cNvSpPr txBox="1"/>
          <p:nvPr/>
        </p:nvSpPr>
        <p:spPr>
          <a:xfrm>
            <a:off x="2322091" y="5976789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 is an optimization procedure on a likelihood surface</a:t>
            </a:r>
          </a:p>
        </p:txBody>
      </p:sp>
    </p:spTree>
    <p:extLst>
      <p:ext uri="{BB962C8B-B14F-4D97-AF65-F5344CB8AC3E}">
        <p14:creationId xmlns:p14="http://schemas.microsoft.com/office/powerpoint/2010/main" val="646259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39730-2229-C84C-4083-EF36A0DA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949535-0CA0-49E0-0C4E-18DA5C709F77}"/>
              </a:ext>
            </a:extLst>
          </p:cNvPr>
          <p:cNvSpPr txBox="1"/>
          <p:nvPr/>
        </p:nvSpPr>
        <p:spPr>
          <a:xfrm>
            <a:off x="2322091" y="6317029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 is an optimization procedure on a likelihood surface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CF12B-CF10-E07A-897E-02385D2FD11C}"/>
              </a:ext>
            </a:extLst>
          </p:cNvPr>
          <p:cNvGrpSpPr>
            <a:grpSpLocks noChangeAspect="1"/>
          </p:cNvGrpSpPr>
          <p:nvPr/>
        </p:nvGrpSpPr>
        <p:grpSpPr>
          <a:xfrm>
            <a:off x="3113592" y="171639"/>
            <a:ext cx="6328120" cy="6158970"/>
            <a:chOff x="1543860" y="0"/>
            <a:chExt cx="10648140" cy="10363516"/>
          </a:xfrm>
        </p:grpSpPr>
        <p:sp>
          <p:nvSpPr>
            <p:cNvPr id="2" name="object 2">
              <a:extLst>
                <a:ext uri="{FF2B5EF4-FFF2-40B4-BE49-F238E27FC236}">
                  <a16:creationId xmlns:a16="http://schemas.microsoft.com/office/drawing/2014/main" id="{99A1A07B-8509-4C9E-7080-225191FA0133}"/>
                </a:ext>
              </a:extLst>
            </p:cNvPr>
            <p:cNvSpPr/>
            <p:nvPr/>
          </p:nvSpPr>
          <p:spPr>
            <a:xfrm>
              <a:off x="1543860" y="0"/>
              <a:ext cx="10648140" cy="103635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D87B6A1A-F5AE-257D-6D0D-274C6D4D0077}"/>
                </a:ext>
              </a:extLst>
            </p:cNvPr>
            <p:cNvSpPr/>
            <p:nvPr/>
          </p:nvSpPr>
          <p:spPr>
            <a:xfrm>
              <a:off x="3372716" y="474148"/>
              <a:ext cx="8331454" cy="8433057"/>
            </a:xfrm>
            <a:custGeom>
              <a:avLst/>
              <a:gdLst/>
              <a:ahLst/>
              <a:cxnLst/>
              <a:rect l="l" t="t" r="r" b="b"/>
              <a:pathLst>
                <a:path w="6248400" h="6324600">
                  <a:moveTo>
                    <a:pt x="0" y="6324600"/>
                  </a:moveTo>
                  <a:lnTo>
                    <a:pt x="6248400" y="6324600"/>
                  </a:lnTo>
                  <a:lnTo>
                    <a:pt x="6248400" y="0"/>
                  </a:lnTo>
                  <a:lnTo>
                    <a:pt x="0" y="0"/>
                  </a:lnTo>
                  <a:lnTo>
                    <a:pt x="0" y="632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E74F9ED-ED77-C462-17F5-1FB627781E2A}"/>
                </a:ext>
              </a:extLst>
            </p:cNvPr>
            <p:cNvSpPr/>
            <p:nvPr/>
          </p:nvSpPr>
          <p:spPr>
            <a:xfrm>
              <a:off x="4185223" y="931312"/>
              <a:ext cx="6297894" cy="7980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E1892A-8728-0548-0B74-B87C225F5500}"/>
              </a:ext>
            </a:extLst>
          </p:cNvPr>
          <p:cNvCxnSpPr/>
          <p:nvPr/>
        </p:nvCxnSpPr>
        <p:spPr>
          <a:xfrm>
            <a:off x="7474226" y="1614115"/>
            <a:ext cx="0" cy="500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95BB64-AB0A-05F9-E287-751C390C1D59}"/>
              </a:ext>
            </a:extLst>
          </p:cNvPr>
          <p:cNvCxnSpPr>
            <a:cxnSpLocks/>
          </p:cNvCxnSpPr>
          <p:nvPr/>
        </p:nvCxnSpPr>
        <p:spPr>
          <a:xfrm flipH="1">
            <a:off x="7084612" y="2115047"/>
            <a:ext cx="3896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1A848-F046-4D0C-6ECE-B54EEF99CAF1}"/>
              </a:ext>
            </a:extLst>
          </p:cNvPr>
          <p:cNvCxnSpPr>
            <a:cxnSpLocks/>
          </p:cNvCxnSpPr>
          <p:nvPr/>
        </p:nvCxnSpPr>
        <p:spPr>
          <a:xfrm flipV="1">
            <a:off x="6869927" y="2115047"/>
            <a:ext cx="214685" cy="27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21D0E4-9ED5-72AF-8778-925D010EF5E7}"/>
              </a:ext>
            </a:extLst>
          </p:cNvPr>
          <p:cNvCxnSpPr>
            <a:cxnSpLocks/>
          </p:cNvCxnSpPr>
          <p:nvPr/>
        </p:nvCxnSpPr>
        <p:spPr>
          <a:xfrm flipV="1">
            <a:off x="6676133" y="2386737"/>
            <a:ext cx="193794" cy="10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AFCB37-EA95-09A1-155B-1C2A8CD62BCC}"/>
              </a:ext>
            </a:extLst>
          </p:cNvPr>
          <p:cNvCxnSpPr>
            <a:cxnSpLocks/>
          </p:cNvCxnSpPr>
          <p:nvPr/>
        </p:nvCxnSpPr>
        <p:spPr>
          <a:xfrm flipH="1" flipV="1">
            <a:off x="6472362" y="2441723"/>
            <a:ext cx="203771" cy="54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EA94F5-EBAE-3863-1E5A-18CB00C8779F}"/>
              </a:ext>
            </a:extLst>
          </p:cNvPr>
          <p:cNvCxnSpPr>
            <a:cxnSpLocks/>
          </p:cNvCxnSpPr>
          <p:nvPr/>
        </p:nvCxnSpPr>
        <p:spPr>
          <a:xfrm flipV="1">
            <a:off x="6386219" y="2439009"/>
            <a:ext cx="86143" cy="130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7B93EE-1EA9-D382-8FDE-DBDA0637E410}"/>
              </a:ext>
            </a:extLst>
          </p:cNvPr>
          <p:cNvCxnSpPr>
            <a:cxnSpLocks/>
          </p:cNvCxnSpPr>
          <p:nvPr/>
        </p:nvCxnSpPr>
        <p:spPr>
          <a:xfrm flipH="1">
            <a:off x="6277652" y="2569535"/>
            <a:ext cx="108567" cy="198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EDE855-6A2A-456F-9FB8-ADED1DC169E4}"/>
              </a:ext>
            </a:extLst>
          </p:cNvPr>
          <p:cNvCxnSpPr>
            <a:cxnSpLocks/>
          </p:cNvCxnSpPr>
          <p:nvPr/>
        </p:nvCxnSpPr>
        <p:spPr>
          <a:xfrm>
            <a:off x="6277652" y="2768400"/>
            <a:ext cx="1524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DE35AF-3A3D-E550-B166-831B3F9C5C9B}"/>
              </a:ext>
            </a:extLst>
          </p:cNvPr>
          <p:cNvCxnSpPr>
            <a:cxnSpLocks/>
          </p:cNvCxnSpPr>
          <p:nvPr/>
        </p:nvCxnSpPr>
        <p:spPr>
          <a:xfrm flipH="1">
            <a:off x="6386219" y="2917926"/>
            <a:ext cx="43071" cy="17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740374-1323-2BC0-D677-7FEDF293D831}"/>
              </a:ext>
            </a:extLst>
          </p:cNvPr>
          <p:cNvCxnSpPr>
            <a:cxnSpLocks/>
          </p:cNvCxnSpPr>
          <p:nvPr/>
        </p:nvCxnSpPr>
        <p:spPr>
          <a:xfrm>
            <a:off x="6385457" y="3096479"/>
            <a:ext cx="86905" cy="14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B4ADACB-1EC7-A4F8-1C5C-78326689A933}"/>
              </a:ext>
            </a:extLst>
          </p:cNvPr>
          <p:cNvGrpSpPr/>
          <p:nvPr/>
        </p:nvGrpSpPr>
        <p:grpSpPr>
          <a:xfrm rot="3252368">
            <a:off x="6951298" y="2346692"/>
            <a:ext cx="884236" cy="1584458"/>
            <a:chOff x="6809896" y="2014747"/>
            <a:chExt cx="884236" cy="158445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9F6E80-DEF1-442E-992D-160F45655728}"/>
                </a:ext>
              </a:extLst>
            </p:cNvPr>
            <p:cNvCxnSpPr/>
            <p:nvPr/>
          </p:nvCxnSpPr>
          <p:spPr>
            <a:xfrm>
              <a:off x="7572330" y="2014747"/>
              <a:ext cx="0" cy="500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D18F6B-2644-58B1-EB9F-D6D8F79AA421}"/>
                </a:ext>
              </a:extLst>
            </p:cNvPr>
            <p:cNvCxnSpPr>
              <a:cxnSpLocks/>
            </p:cNvCxnSpPr>
            <p:nvPr/>
          </p:nvCxnSpPr>
          <p:spPr>
            <a:xfrm rot="18347632" flipH="1">
              <a:off x="7549020" y="2526532"/>
              <a:ext cx="116978" cy="173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6CBBA65-1B2B-A642-0C95-2415A0986321}"/>
                </a:ext>
              </a:extLst>
            </p:cNvPr>
            <p:cNvCxnSpPr>
              <a:cxnSpLocks/>
            </p:cNvCxnSpPr>
            <p:nvPr/>
          </p:nvCxnSpPr>
          <p:spPr>
            <a:xfrm rot="18347632">
              <a:off x="7299940" y="2713203"/>
              <a:ext cx="345937" cy="173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2EF4A43-BF07-57CA-0A1A-E8FAAA9EA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7688" y="2889463"/>
              <a:ext cx="193794" cy="1099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CA3AC1-A3EA-219A-046E-78116AE9C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3917" y="2944449"/>
              <a:ext cx="203771" cy="54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6E555E-DF89-F0C3-820B-DC463789106D}"/>
                </a:ext>
              </a:extLst>
            </p:cNvPr>
            <p:cNvCxnSpPr>
              <a:cxnSpLocks/>
            </p:cNvCxnSpPr>
            <p:nvPr/>
          </p:nvCxnSpPr>
          <p:spPr>
            <a:xfrm rot="18347632" flipV="1">
              <a:off x="6962847" y="2911575"/>
              <a:ext cx="168359" cy="474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0700927-5DC4-BB08-32DB-1F93E2C90E07}"/>
                </a:ext>
              </a:extLst>
            </p:cNvPr>
            <p:cNvCxnSpPr>
              <a:cxnSpLocks/>
            </p:cNvCxnSpPr>
            <p:nvPr/>
          </p:nvCxnSpPr>
          <p:spPr>
            <a:xfrm rot="18347632" flipH="1" flipV="1">
              <a:off x="6902341" y="3276322"/>
              <a:ext cx="246890" cy="226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421B343-ABE6-34CA-8162-82C2DF9A7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7774" y="3420652"/>
              <a:ext cx="43071" cy="178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0782F54B-02E2-D540-DAA9-DD4B5FE0B2DA}"/>
              </a:ext>
            </a:extLst>
          </p:cNvPr>
          <p:cNvSpPr/>
          <p:nvPr/>
        </p:nvSpPr>
        <p:spPr>
          <a:xfrm>
            <a:off x="7389267" y="1447800"/>
            <a:ext cx="160016" cy="166315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9C5B7E-CD48-2053-3683-DFA12BAEF2A5}"/>
              </a:ext>
            </a:extLst>
          </p:cNvPr>
          <p:cNvSpPr/>
          <p:nvPr/>
        </p:nvSpPr>
        <p:spPr>
          <a:xfrm>
            <a:off x="8204366" y="2834768"/>
            <a:ext cx="160016" cy="166315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BF1F4-3123-9058-5E30-DE1140C26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FC42B3-41FB-96ED-1903-E66ADB6C7F58}"/>
              </a:ext>
            </a:extLst>
          </p:cNvPr>
          <p:cNvSpPr txBox="1"/>
          <p:nvPr/>
        </p:nvSpPr>
        <p:spPr>
          <a:xfrm>
            <a:off x="2322091" y="6317029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 is an optimization procedure on a likelihood surface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EB4E33-03AE-7CD4-09A5-59CFAC045642}"/>
              </a:ext>
            </a:extLst>
          </p:cNvPr>
          <p:cNvGrpSpPr>
            <a:grpSpLocks noChangeAspect="1"/>
          </p:cNvGrpSpPr>
          <p:nvPr/>
        </p:nvGrpSpPr>
        <p:grpSpPr>
          <a:xfrm>
            <a:off x="3113592" y="171639"/>
            <a:ext cx="6328120" cy="6158970"/>
            <a:chOff x="1543860" y="0"/>
            <a:chExt cx="10648140" cy="10363516"/>
          </a:xfrm>
        </p:grpSpPr>
        <p:sp>
          <p:nvSpPr>
            <p:cNvPr id="2" name="object 2">
              <a:extLst>
                <a:ext uri="{FF2B5EF4-FFF2-40B4-BE49-F238E27FC236}">
                  <a16:creationId xmlns:a16="http://schemas.microsoft.com/office/drawing/2014/main" id="{674E69CD-744D-06F0-EA66-FE520B0961FA}"/>
                </a:ext>
              </a:extLst>
            </p:cNvPr>
            <p:cNvSpPr/>
            <p:nvPr/>
          </p:nvSpPr>
          <p:spPr>
            <a:xfrm>
              <a:off x="1543860" y="0"/>
              <a:ext cx="10648140" cy="103635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627E40D2-DDC6-69F4-3C74-935C3BA73E95}"/>
                </a:ext>
              </a:extLst>
            </p:cNvPr>
            <p:cNvSpPr/>
            <p:nvPr/>
          </p:nvSpPr>
          <p:spPr>
            <a:xfrm>
              <a:off x="3372716" y="474148"/>
              <a:ext cx="8331454" cy="8433057"/>
            </a:xfrm>
            <a:custGeom>
              <a:avLst/>
              <a:gdLst/>
              <a:ahLst/>
              <a:cxnLst/>
              <a:rect l="l" t="t" r="r" b="b"/>
              <a:pathLst>
                <a:path w="6248400" h="6324600">
                  <a:moveTo>
                    <a:pt x="0" y="6324600"/>
                  </a:moveTo>
                  <a:lnTo>
                    <a:pt x="6248400" y="6324600"/>
                  </a:lnTo>
                  <a:lnTo>
                    <a:pt x="6248400" y="0"/>
                  </a:lnTo>
                  <a:lnTo>
                    <a:pt x="0" y="0"/>
                  </a:lnTo>
                  <a:lnTo>
                    <a:pt x="0" y="632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E29C46A-8E39-88D6-072C-5F1A90B1D40D}"/>
                </a:ext>
              </a:extLst>
            </p:cNvPr>
            <p:cNvSpPr/>
            <p:nvPr/>
          </p:nvSpPr>
          <p:spPr>
            <a:xfrm>
              <a:off x="4185223" y="931312"/>
              <a:ext cx="6297894" cy="7980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5FE5D4-C122-E833-98DF-F85B2692BE4C}"/>
              </a:ext>
            </a:extLst>
          </p:cNvPr>
          <p:cNvCxnSpPr/>
          <p:nvPr/>
        </p:nvCxnSpPr>
        <p:spPr>
          <a:xfrm>
            <a:off x="7474226" y="1614115"/>
            <a:ext cx="0" cy="500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02CFF7-8A13-322B-1154-2B9FC47E7DF4}"/>
              </a:ext>
            </a:extLst>
          </p:cNvPr>
          <p:cNvCxnSpPr>
            <a:cxnSpLocks/>
          </p:cNvCxnSpPr>
          <p:nvPr/>
        </p:nvCxnSpPr>
        <p:spPr>
          <a:xfrm flipH="1">
            <a:off x="7084612" y="2115047"/>
            <a:ext cx="3896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16C9C0-BE0E-AA2E-9FA5-F21ACF56055C}"/>
              </a:ext>
            </a:extLst>
          </p:cNvPr>
          <p:cNvCxnSpPr>
            <a:cxnSpLocks/>
          </p:cNvCxnSpPr>
          <p:nvPr/>
        </p:nvCxnSpPr>
        <p:spPr>
          <a:xfrm flipV="1">
            <a:off x="6869927" y="2115047"/>
            <a:ext cx="214685" cy="27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FC3FA3-F637-4078-464A-5A47D9E68CB2}"/>
              </a:ext>
            </a:extLst>
          </p:cNvPr>
          <p:cNvCxnSpPr>
            <a:cxnSpLocks/>
          </p:cNvCxnSpPr>
          <p:nvPr/>
        </p:nvCxnSpPr>
        <p:spPr>
          <a:xfrm flipV="1">
            <a:off x="6676133" y="2386737"/>
            <a:ext cx="193794" cy="10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952EC1-A97F-0486-4D03-2E14E63EDE07}"/>
              </a:ext>
            </a:extLst>
          </p:cNvPr>
          <p:cNvCxnSpPr>
            <a:cxnSpLocks/>
          </p:cNvCxnSpPr>
          <p:nvPr/>
        </p:nvCxnSpPr>
        <p:spPr>
          <a:xfrm flipH="1" flipV="1">
            <a:off x="6472362" y="2441723"/>
            <a:ext cx="203771" cy="54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47416E-6351-D6EA-EEF5-1F3CED0DA89B}"/>
              </a:ext>
            </a:extLst>
          </p:cNvPr>
          <p:cNvCxnSpPr>
            <a:cxnSpLocks/>
          </p:cNvCxnSpPr>
          <p:nvPr/>
        </p:nvCxnSpPr>
        <p:spPr>
          <a:xfrm flipV="1">
            <a:off x="6386219" y="2439009"/>
            <a:ext cx="86143" cy="130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4D54-4203-C3DB-2DB3-516D655C6E8B}"/>
              </a:ext>
            </a:extLst>
          </p:cNvPr>
          <p:cNvCxnSpPr>
            <a:cxnSpLocks/>
          </p:cNvCxnSpPr>
          <p:nvPr/>
        </p:nvCxnSpPr>
        <p:spPr>
          <a:xfrm flipH="1">
            <a:off x="6277652" y="2569535"/>
            <a:ext cx="108567" cy="198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A7BA7D-F2BA-6A56-FAAE-ED9A0EB7DD17}"/>
              </a:ext>
            </a:extLst>
          </p:cNvPr>
          <p:cNvCxnSpPr>
            <a:cxnSpLocks/>
          </p:cNvCxnSpPr>
          <p:nvPr/>
        </p:nvCxnSpPr>
        <p:spPr>
          <a:xfrm>
            <a:off x="6277652" y="2768400"/>
            <a:ext cx="1524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67A789-5B01-D06A-B5BC-8715EB1D5BE5}"/>
              </a:ext>
            </a:extLst>
          </p:cNvPr>
          <p:cNvCxnSpPr>
            <a:cxnSpLocks/>
          </p:cNvCxnSpPr>
          <p:nvPr/>
        </p:nvCxnSpPr>
        <p:spPr>
          <a:xfrm flipH="1">
            <a:off x="6386219" y="2917926"/>
            <a:ext cx="43071" cy="17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3B629A-9E02-D5FD-9ECD-97612AE3F2F8}"/>
              </a:ext>
            </a:extLst>
          </p:cNvPr>
          <p:cNvCxnSpPr>
            <a:cxnSpLocks/>
          </p:cNvCxnSpPr>
          <p:nvPr/>
        </p:nvCxnSpPr>
        <p:spPr>
          <a:xfrm>
            <a:off x="6385457" y="3096479"/>
            <a:ext cx="86905" cy="14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49E13EC-2763-7515-50EE-C1BCB421D430}"/>
              </a:ext>
            </a:extLst>
          </p:cNvPr>
          <p:cNvGrpSpPr/>
          <p:nvPr/>
        </p:nvGrpSpPr>
        <p:grpSpPr>
          <a:xfrm rot="3252368">
            <a:off x="6951298" y="2346692"/>
            <a:ext cx="884236" cy="1584458"/>
            <a:chOff x="6809896" y="2014747"/>
            <a:chExt cx="884236" cy="158445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6628AFE-1616-EFA6-E1B9-A73A9FFB735D}"/>
                </a:ext>
              </a:extLst>
            </p:cNvPr>
            <p:cNvCxnSpPr/>
            <p:nvPr/>
          </p:nvCxnSpPr>
          <p:spPr>
            <a:xfrm>
              <a:off x="7572330" y="2014747"/>
              <a:ext cx="0" cy="5009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642F280-5579-3503-F316-CD97C25465FA}"/>
                </a:ext>
              </a:extLst>
            </p:cNvPr>
            <p:cNvCxnSpPr>
              <a:cxnSpLocks/>
            </p:cNvCxnSpPr>
            <p:nvPr/>
          </p:nvCxnSpPr>
          <p:spPr>
            <a:xfrm rot="18347632" flipH="1">
              <a:off x="7549020" y="2526532"/>
              <a:ext cx="116978" cy="173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FBA2F-0DB1-FC21-390D-AF7173A1ABEE}"/>
                </a:ext>
              </a:extLst>
            </p:cNvPr>
            <p:cNvCxnSpPr>
              <a:cxnSpLocks/>
            </p:cNvCxnSpPr>
            <p:nvPr/>
          </p:nvCxnSpPr>
          <p:spPr>
            <a:xfrm rot="18347632">
              <a:off x="7299940" y="2713203"/>
              <a:ext cx="345937" cy="1732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3CBA02B-72E8-C746-15E4-D469BF3C2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7688" y="2889463"/>
              <a:ext cx="193794" cy="1099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F26ACB-3C91-41FB-FACD-9664CC07A0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3917" y="2944449"/>
              <a:ext cx="203771" cy="54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CC22691-DBF2-C070-D384-CF5D4D49BDCF}"/>
                </a:ext>
              </a:extLst>
            </p:cNvPr>
            <p:cNvCxnSpPr>
              <a:cxnSpLocks/>
            </p:cNvCxnSpPr>
            <p:nvPr/>
          </p:nvCxnSpPr>
          <p:spPr>
            <a:xfrm rot="18347632" flipV="1">
              <a:off x="6962847" y="2911575"/>
              <a:ext cx="168359" cy="474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E105989-37E6-D535-2BDE-8E182B1D2873}"/>
                </a:ext>
              </a:extLst>
            </p:cNvPr>
            <p:cNvCxnSpPr>
              <a:cxnSpLocks/>
            </p:cNvCxnSpPr>
            <p:nvPr/>
          </p:nvCxnSpPr>
          <p:spPr>
            <a:xfrm rot="18347632" flipH="1" flipV="1">
              <a:off x="6902341" y="3276322"/>
              <a:ext cx="246890" cy="226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562E921-C66D-C452-773E-FBCFC4122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7774" y="3420652"/>
              <a:ext cx="43071" cy="178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5F7F97-F8AA-23FC-B219-321A696461D2}"/>
              </a:ext>
            </a:extLst>
          </p:cNvPr>
          <p:cNvSpPr/>
          <p:nvPr/>
        </p:nvSpPr>
        <p:spPr>
          <a:xfrm>
            <a:off x="7389267" y="1447800"/>
            <a:ext cx="160016" cy="166315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E35D2FA-2B3A-3195-6DDE-D3875623B672}"/>
              </a:ext>
            </a:extLst>
          </p:cNvPr>
          <p:cNvSpPr/>
          <p:nvPr/>
        </p:nvSpPr>
        <p:spPr>
          <a:xfrm>
            <a:off x="8204366" y="2834768"/>
            <a:ext cx="160016" cy="166315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10AFE5-8525-CF1A-D3F9-72FBA5C218AA}"/>
              </a:ext>
            </a:extLst>
          </p:cNvPr>
          <p:cNvSpPr txBox="1"/>
          <p:nvPr/>
        </p:nvSpPr>
        <p:spPr>
          <a:xfrm>
            <a:off x="9687007" y="2987489"/>
            <a:ext cx="2262925" cy="230832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Sub-optimal likelihoods might also be considered “good enough”, specifically 2 log-</a:t>
            </a:r>
            <a:r>
              <a:rPr lang="en-US" dirty="0" err="1">
                <a:solidFill>
                  <a:srgbClr val="FFFF00"/>
                </a:solidFill>
              </a:rPr>
              <a:t>lik</a:t>
            </a:r>
            <a:r>
              <a:rPr lang="en-US" dirty="0">
                <a:solidFill>
                  <a:srgbClr val="FFFF00"/>
                </a:solidFill>
              </a:rPr>
              <a:t> units away from the peak</a:t>
            </a:r>
          </a:p>
        </p:txBody>
      </p:sp>
    </p:spTree>
    <p:extLst>
      <p:ext uri="{BB962C8B-B14F-4D97-AF65-F5344CB8AC3E}">
        <p14:creationId xmlns:p14="http://schemas.microsoft.com/office/powerpoint/2010/main" val="1158644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4001-1BAE-646C-4077-C1C548A8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9E09E8-3A87-BE19-B345-56268D380033}"/>
              </a:ext>
            </a:extLst>
          </p:cNvPr>
          <p:cNvSpPr txBox="1"/>
          <p:nvPr/>
        </p:nvSpPr>
        <p:spPr>
          <a:xfrm>
            <a:off x="2322091" y="6317029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 is an optimization procedure on a likelihood surface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C0A9F5-EAF7-CD46-7CDC-6368D57C2079}"/>
              </a:ext>
            </a:extLst>
          </p:cNvPr>
          <p:cNvGrpSpPr>
            <a:grpSpLocks noChangeAspect="1"/>
          </p:cNvGrpSpPr>
          <p:nvPr/>
        </p:nvGrpSpPr>
        <p:grpSpPr>
          <a:xfrm>
            <a:off x="3113592" y="171639"/>
            <a:ext cx="6328120" cy="6158970"/>
            <a:chOff x="1543860" y="0"/>
            <a:chExt cx="10648140" cy="10363516"/>
          </a:xfrm>
        </p:grpSpPr>
        <p:sp>
          <p:nvSpPr>
            <p:cNvPr id="2" name="object 2">
              <a:extLst>
                <a:ext uri="{FF2B5EF4-FFF2-40B4-BE49-F238E27FC236}">
                  <a16:creationId xmlns:a16="http://schemas.microsoft.com/office/drawing/2014/main" id="{CBE53440-F8E9-0545-FDD9-7779109A350F}"/>
                </a:ext>
              </a:extLst>
            </p:cNvPr>
            <p:cNvSpPr/>
            <p:nvPr/>
          </p:nvSpPr>
          <p:spPr>
            <a:xfrm>
              <a:off x="1543860" y="0"/>
              <a:ext cx="10648140" cy="103635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15B0083B-C6E3-D427-BFAE-E49EE9F3D11B}"/>
                </a:ext>
              </a:extLst>
            </p:cNvPr>
            <p:cNvSpPr/>
            <p:nvPr/>
          </p:nvSpPr>
          <p:spPr>
            <a:xfrm>
              <a:off x="3372716" y="474148"/>
              <a:ext cx="8331454" cy="8433057"/>
            </a:xfrm>
            <a:custGeom>
              <a:avLst/>
              <a:gdLst/>
              <a:ahLst/>
              <a:cxnLst/>
              <a:rect l="l" t="t" r="r" b="b"/>
              <a:pathLst>
                <a:path w="6248400" h="6324600">
                  <a:moveTo>
                    <a:pt x="0" y="6324600"/>
                  </a:moveTo>
                  <a:lnTo>
                    <a:pt x="6248400" y="6324600"/>
                  </a:lnTo>
                  <a:lnTo>
                    <a:pt x="6248400" y="0"/>
                  </a:lnTo>
                  <a:lnTo>
                    <a:pt x="0" y="0"/>
                  </a:lnTo>
                  <a:lnTo>
                    <a:pt x="0" y="6324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9251D7E-EE74-6209-9F79-73A76C706733}"/>
                </a:ext>
              </a:extLst>
            </p:cNvPr>
            <p:cNvSpPr/>
            <p:nvPr/>
          </p:nvSpPr>
          <p:spPr>
            <a:xfrm>
              <a:off x="4185223" y="931312"/>
              <a:ext cx="6297894" cy="7980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269FB9-3467-0959-DD55-450EE3BED6FC}"/>
              </a:ext>
            </a:extLst>
          </p:cNvPr>
          <p:cNvSpPr txBox="1"/>
          <p:nvPr/>
        </p:nvSpPr>
        <p:spPr>
          <a:xfrm>
            <a:off x="9687007" y="2987489"/>
            <a:ext cx="2262925" cy="230832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Sub-optimal likelihoods might also be considered “good enough”, specifically 2 log-</a:t>
            </a:r>
            <a:r>
              <a:rPr lang="en-US" dirty="0" err="1">
                <a:solidFill>
                  <a:srgbClr val="FFFF00"/>
                </a:solidFill>
              </a:rPr>
              <a:t>lik</a:t>
            </a:r>
            <a:r>
              <a:rPr lang="en-US" dirty="0">
                <a:solidFill>
                  <a:srgbClr val="FFFF00"/>
                </a:solidFill>
              </a:rPr>
              <a:t> units away from the peak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6C93B9-B4D7-6E90-51BF-AC8180D7A019}"/>
              </a:ext>
            </a:extLst>
          </p:cNvPr>
          <p:cNvCxnSpPr/>
          <p:nvPr/>
        </p:nvCxnSpPr>
        <p:spPr>
          <a:xfrm>
            <a:off x="4125191" y="3252354"/>
            <a:ext cx="230678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A9DEDC-A85C-D27A-0CF5-FDAFE3A6CB3C}"/>
              </a:ext>
            </a:extLst>
          </p:cNvPr>
          <p:cNvCxnSpPr>
            <a:cxnSpLocks/>
          </p:cNvCxnSpPr>
          <p:nvPr/>
        </p:nvCxnSpPr>
        <p:spPr>
          <a:xfrm flipV="1">
            <a:off x="6452755" y="3252354"/>
            <a:ext cx="0" cy="22860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EF412C-75DA-095D-95C1-ABB3693B323E}"/>
              </a:ext>
            </a:extLst>
          </p:cNvPr>
          <p:cNvSpPr/>
          <p:nvPr/>
        </p:nvSpPr>
        <p:spPr>
          <a:xfrm>
            <a:off x="4125191" y="2140527"/>
            <a:ext cx="3393659" cy="2556164"/>
          </a:xfrm>
          <a:prstGeom prst="rect">
            <a:avLst/>
          </a:prstGeom>
          <a:solidFill>
            <a:srgbClr val="6D6D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49040A-4BDC-826B-4463-516908F758EE}"/>
              </a:ext>
            </a:extLst>
          </p:cNvPr>
          <p:cNvSpPr/>
          <p:nvPr/>
        </p:nvSpPr>
        <p:spPr>
          <a:xfrm>
            <a:off x="5611091" y="2140526"/>
            <a:ext cx="1907759" cy="3397829"/>
          </a:xfrm>
          <a:prstGeom prst="rect">
            <a:avLst/>
          </a:prstGeom>
          <a:solidFill>
            <a:srgbClr val="6D6D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15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F4524-771D-DB90-D5A9-91B9F658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36" y="0"/>
            <a:ext cx="62713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03EFE-B822-8A13-967F-238DA14F724A}"/>
              </a:ext>
            </a:extLst>
          </p:cNvPr>
          <p:cNvSpPr txBox="1"/>
          <p:nvPr/>
        </p:nvSpPr>
        <p:spPr>
          <a:xfrm>
            <a:off x="110837" y="6359236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Machado et al.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5CA74-D16E-2CD2-66F2-78517B4632FC}"/>
              </a:ext>
            </a:extLst>
          </p:cNvPr>
          <p:cNvSpPr txBox="1"/>
          <p:nvPr/>
        </p:nvSpPr>
        <p:spPr>
          <a:xfrm>
            <a:off x="9437625" y="3059668"/>
            <a:ext cx="2047793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Rate matrix error</a:t>
            </a:r>
          </a:p>
        </p:txBody>
      </p:sp>
      <p:pic>
        <p:nvPicPr>
          <p:cNvPr id="6" name="Picture 5" descr="A picture containing fruit&#10;&#10;Description automatically generated">
            <a:extLst>
              <a:ext uri="{FF2B5EF4-FFF2-40B4-BE49-F238E27FC236}">
                <a16:creationId xmlns:a16="http://schemas.microsoft.com/office/drawing/2014/main" id="{886A4231-6B33-08C1-D0F3-61585581EE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844" l="7285" r="93377">
                        <a14:foregroundMark x1="7285" y1="51563" x2="7285" y2="51563"/>
                        <a14:foregroundMark x1="58609" y1="53906" x2="58609" y2="53906"/>
                        <a14:foregroundMark x1="61258" y1="60938" x2="63576" y2="45313"/>
                        <a14:foregroundMark x1="81126" y1="52344" x2="83113" y2="55469"/>
                        <a14:foregroundMark x1="49669" y1="57031" x2="54636" y2="67969"/>
                        <a14:foregroundMark x1="65563" y1="75000" x2="65563" y2="75000"/>
                        <a14:foregroundMark x1="63576" y1="77344" x2="63576" y2="77344"/>
                        <a14:foregroundMark x1="66225" y1="78125" x2="66225" y2="78125"/>
                        <a14:foregroundMark x1="72848" y1="64844" x2="72848" y2="64844"/>
                        <a14:foregroundMark x1="67881" y1="32813" x2="67881" y2="32813"/>
                        <a14:foregroundMark x1="54967" y1="28906" x2="54967" y2="28906"/>
                        <a14:foregroundMark x1="50993" y1="32813" x2="50993" y2="32813"/>
                        <a14:foregroundMark x1="49007" y1="37500" x2="49007" y2="37500"/>
                        <a14:foregroundMark x1="45364" y1="53125" x2="45364" y2="53125"/>
                        <a14:foregroundMark x1="43046" y1="54688" x2="49338" y2="55469"/>
                        <a14:foregroundMark x1="69536" y1="54688" x2="79801" y2="55469"/>
                        <a14:foregroundMark x1="93377" y1="53906" x2="93377" y2="53906"/>
                        <a14:foregroundMark x1="72185" y1="45313" x2="72185" y2="45313"/>
                        <a14:foregroundMark x1="38742" y1="84375" x2="38742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1663" y="114034"/>
            <a:ext cx="2744680" cy="1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57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053D-4F4B-1C4F-0DBA-57660708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4DA1-F4C5-7266-2015-E1CA5595A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Lessons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90180-1E89-EE1C-5853-260A3F12FACD}"/>
              </a:ext>
            </a:extLst>
          </p:cNvPr>
          <p:cNvSpPr txBox="1"/>
          <p:nvPr/>
        </p:nvSpPr>
        <p:spPr>
          <a:xfrm>
            <a:off x="580464" y="1902628"/>
            <a:ext cx="97827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Always account for measurement error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phylogenetic uncertainty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parameter estimation error</a:t>
            </a:r>
          </a:p>
        </p:txBody>
      </p:sp>
    </p:spTree>
    <p:extLst>
      <p:ext uri="{BB962C8B-B14F-4D97-AF65-F5344CB8AC3E}">
        <p14:creationId xmlns:p14="http://schemas.microsoft.com/office/powerpoint/2010/main" val="127762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57DCC2-A967-8E63-2EA3-EAE84470E5F9}"/>
              </a:ext>
            </a:extLst>
          </p:cNvPr>
          <p:cNvSpPr txBox="1"/>
          <p:nvPr/>
        </p:nvSpPr>
        <p:spPr>
          <a:xfrm>
            <a:off x="8690988" y="123264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7D747-6602-B453-1007-B9D507EA7C94}"/>
              </a:ext>
            </a:extLst>
          </p:cNvPr>
          <p:cNvSpPr txBox="1"/>
          <p:nvPr/>
        </p:nvSpPr>
        <p:spPr>
          <a:xfrm>
            <a:off x="8587754" y="2733011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“Estimated data” </a:t>
            </a:r>
          </a:p>
          <a:p>
            <a:r>
              <a:rPr lang="en-US" dirty="0"/>
              <a:t>(phylogenies)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B79CE-26C1-4250-CF91-08753662CE72}"/>
              </a:ext>
            </a:extLst>
          </p:cNvPr>
          <p:cNvSpPr txBox="1"/>
          <p:nvPr/>
        </p:nvSpPr>
        <p:spPr>
          <a:xfrm>
            <a:off x="8690988" y="471509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31301-08EF-60BE-DE31-52AEAAF81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42" y="590080"/>
            <a:ext cx="56388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BBFC28-285B-2C62-DE64-13A6B7960FD3}"/>
              </a:ext>
            </a:extLst>
          </p:cNvPr>
          <p:cNvSpPr txBox="1"/>
          <p:nvPr/>
        </p:nvSpPr>
        <p:spPr>
          <a:xfrm>
            <a:off x="4267200" y="114315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756038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1F84-8999-92C1-776F-E92B82B3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FC7A-8A08-5B55-B725-E34F6A80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Model Adequacy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B4FA6-79FF-A7AC-8323-6DE9D967DA16}"/>
              </a:ext>
            </a:extLst>
          </p:cNvPr>
          <p:cNvSpPr txBox="1"/>
          <p:nvPr/>
        </p:nvSpPr>
        <p:spPr>
          <a:xfrm>
            <a:off x="580464" y="1902628"/>
            <a:ext cx="5626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Sometimes the best model is not the best model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CC861E4-4260-5CE6-3F47-C1B381264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807" y="609600"/>
            <a:ext cx="4158369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491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4F22-3310-DD87-C03F-38D8B7116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37" y="271318"/>
            <a:ext cx="10188125" cy="5062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097B6-54A5-2E05-35A9-94376116B0A4}"/>
              </a:ext>
            </a:extLst>
          </p:cNvPr>
          <p:cNvSpPr txBox="1"/>
          <p:nvPr/>
        </p:nvSpPr>
        <p:spPr>
          <a:xfrm>
            <a:off x="3415617" y="5749636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Simulations might help us understand our data</a:t>
            </a:r>
          </a:p>
        </p:txBody>
      </p:sp>
    </p:spTree>
    <p:extLst>
      <p:ext uri="{BB962C8B-B14F-4D97-AF65-F5344CB8AC3E}">
        <p14:creationId xmlns:p14="http://schemas.microsoft.com/office/powerpoint/2010/main" val="392869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C01D1-8CF0-11BB-5F57-A5154692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54" y="211807"/>
            <a:ext cx="10852220" cy="5579389"/>
          </a:xfrm>
          <a:prstGeom prst="rect">
            <a:avLst/>
          </a:prstGeom>
        </p:spPr>
      </p:pic>
      <p:pic>
        <p:nvPicPr>
          <p:cNvPr id="4" name="Picture 3" descr="A picture containing fruit&#10;&#10;Description automatically generated">
            <a:extLst>
              <a:ext uri="{FF2B5EF4-FFF2-40B4-BE49-F238E27FC236}">
                <a16:creationId xmlns:a16="http://schemas.microsoft.com/office/drawing/2014/main" id="{34938BC6-E679-9DC5-A8B7-A25C6B7156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9844" l="7285" r="93377">
                        <a14:foregroundMark x1="7285" y1="51563" x2="7285" y2="51563"/>
                        <a14:foregroundMark x1="58609" y1="53906" x2="58609" y2="53906"/>
                        <a14:foregroundMark x1="61258" y1="60938" x2="63576" y2="45313"/>
                        <a14:foregroundMark x1="81126" y1="52344" x2="83113" y2="55469"/>
                        <a14:foregroundMark x1="49669" y1="57031" x2="54636" y2="67969"/>
                        <a14:foregroundMark x1="65563" y1="75000" x2="65563" y2="75000"/>
                        <a14:foregroundMark x1="63576" y1="77344" x2="63576" y2="77344"/>
                        <a14:foregroundMark x1="66225" y1="78125" x2="66225" y2="78125"/>
                        <a14:foregroundMark x1="72848" y1="64844" x2="72848" y2="64844"/>
                        <a14:foregroundMark x1="67881" y1="32813" x2="67881" y2="32813"/>
                        <a14:foregroundMark x1="54967" y1="28906" x2="54967" y2="28906"/>
                        <a14:foregroundMark x1="50993" y1="32813" x2="50993" y2="32813"/>
                        <a14:foregroundMark x1="49007" y1="37500" x2="49007" y2="37500"/>
                        <a14:foregroundMark x1="45364" y1="53125" x2="45364" y2="53125"/>
                        <a14:foregroundMark x1="43046" y1="54688" x2="49338" y2="55469"/>
                        <a14:foregroundMark x1="69536" y1="54688" x2="79801" y2="55469"/>
                        <a14:foregroundMark x1="93377" y1="53906" x2="93377" y2="53906"/>
                        <a14:foregroundMark x1="72185" y1="45313" x2="72185" y2="45313"/>
                        <a14:foregroundMark x1="38742" y1="84375" x2="38742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320" y="5697416"/>
            <a:ext cx="2744680" cy="1160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57093-BB20-D2B2-CB91-4362327EA159}"/>
              </a:ext>
            </a:extLst>
          </p:cNvPr>
          <p:cNvSpPr txBox="1"/>
          <p:nvPr/>
        </p:nvSpPr>
        <p:spPr>
          <a:xfrm>
            <a:off x="4600645" y="5879250"/>
            <a:ext cx="4086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models will generate data that does not match empirical observations</a:t>
            </a:r>
          </a:p>
        </p:txBody>
      </p:sp>
    </p:spTree>
    <p:extLst>
      <p:ext uri="{BB962C8B-B14F-4D97-AF65-F5344CB8AC3E}">
        <p14:creationId xmlns:p14="http://schemas.microsoft.com/office/powerpoint/2010/main" val="572342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075D4-5C41-3F4A-00BD-7DC66988A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A170C-1F22-EE06-2D65-6EB67DDE0C10}"/>
              </a:ext>
            </a:extLst>
          </p:cNvPr>
          <p:cNvSpPr txBox="1"/>
          <p:nvPr/>
        </p:nvSpPr>
        <p:spPr>
          <a:xfrm>
            <a:off x="8690988" y="123264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08A6A-8B84-1B3D-2AD4-38DF49B53FA2}"/>
              </a:ext>
            </a:extLst>
          </p:cNvPr>
          <p:cNvSpPr txBox="1"/>
          <p:nvPr/>
        </p:nvSpPr>
        <p:spPr>
          <a:xfrm>
            <a:off x="8587754" y="2733011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“Estimated data” </a:t>
            </a:r>
          </a:p>
          <a:p>
            <a:r>
              <a:rPr lang="en-US" dirty="0"/>
              <a:t>(phylogenies)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5289A-4B45-847A-478A-FF6DD6D0E304}"/>
              </a:ext>
            </a:extLst>
          </p:cNvPr>
          <p:cNvSpPr txBox="1"/>
          <p:nvPr/>
        </p:nvSpPr>
        <p:spPr>
          <a:xfrm>
            <a:off x="8690988" y="471509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C6196-55F8-B53D-BA2E-F0BA4E34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42" y="590080"/>
            <a:ext cx="56388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6E39C7-1C5C-92F4-82B2-63B8750D3BA3}"/>
              </a:ext>
            </a:extLst>
          </p:cNvPr>
          <p:cNvSpPr txBox="1"/>
          <p:nvPr/>
        </p:nvSpPr>
        <p:spPr>
          <a:xfrm>
            <a:off x="4267200" y="114315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</a:t>
            </a:r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A97C028A-20BC-90D4-8F81-44CEE54E7CDF}"/>
              </a:ext>
            </a:extLst>
          </p:cNvPr>
          <p:cNvSpPr/>
          <p:nvPr/>
        </p:nvSpPr>
        <p:spPr>
          <a:xfrm flipH="1">
            <a:off x="9439911" y="4245051"/>
            <a:ext cx="748923" cy="64633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606182BE-8537-6D5A-F5FE-083F39EF241B}"/>
              </a:ext>
            </a:extLst>
          </p:cNvPr>
          <p:cNvSpPr/>
          <p:nvPr/>
        </p:nvSpPr>
        <p:spPr>
          <a:xfrm flipH="1">
            <a:off x="10765733" y="2404878"/>
            <a:ext cx="748923" cy="64633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90E0EED7-46E0-AD0C-D06F-A2D6A04F7646}"/>
              </a:ext>
            </a:extLst>
          </p:cNvPr>
          <p:cNvSpPr/>
          <p:nvPr/>
        </p:nvSpPr>
        <p:spPr>
          <a:xfrm flipH="1">
            <a:off x="9814372" y="955644"/>
            <a:ext cx="748923" cy="64633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022478-9C3A-AC70-1012-9BB18E537E62}"/>
              </a:ext>
            </a:extLst>
          </p:cNvPr>
          <p:cNvSpPr txBox="1"/>
          <p:nvPr/>
        </p:nvSpPr>
        <p:spPr>
          <a:xfrm>
            <a:off x="10765733" y="2980252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error/</a:t>
            </a:r>
          </a:p>
          <a:p>
            <a:r>
              <a:rPr lang="en-US" dirty="0"/>
              <a:t>inadequacy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42DD2-5DB6-4FDD-A049-2B68FD2E48AE}"/>
              </a:ext>
            </a:extLst>
          </p:cNvPr>
          <p:cNvSpPr txBox="1"/>
          <p:nvPr/>
        </p:nvSpPr>
        <p:spPr>
          <a:xfrm>
            <a:off x="10222504" y="449361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E680A-F32C-696D-0A54-1E33857B1E15}"/>
              </a:ext>
            </a:extLst>
          </p:cNvPr>
          <p:cNvSpPr txBox="1"/>
          <p:nvPr/>
        </p:nvSpPr>
        <p:spPr>
          <a:xfrm>
            <a:off x="10463600" y="1129676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inadequacy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274DA-BF78-7D7D-8576-E86EFD81A106}"/>
              </a:ext>
            </a:extLst>
          </p:cNvPr>
          <p:cNvSpPr txBox="1"/>
          <p:nvPr/>
        </p:nvSpPr>
        <p:spPr>
          <a:xfrm>
            <a:off x="9005456" y="5583382"/>
            <a:ext cx="2660072" cy="923330"/>
          </a:xfrm>
          <a:prstGeom prst="rect">
            <a:avLst/>
          </a:prstGeom>
          <a:solidFill>
            <a:srgbClr val="6D6D6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It's possible for the best model is not the best</a:t>
            </a:r>
          </a:p>
        </p:txBody>
      </p:sp>
    </p:spTree>
    <p:extLst>
      <p:ext uri="{BB962C8B-B14F-4D97-AF65-F5344CB8AC3E}">
        <p14:creationId xmlns:p14="http://schemas.microsoft.com/office/powerpoint/2010/main" val="3052704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4637682" y="726425"/>
            <a:ext cx="7000142" cy="5646666"/>
          </a:xfrm>
          <a:prstGeom prst="rect">
            <a:avLst/>
          </a:prstGeom>
          <a:blipFill>
            <a:blip r:embed="rId2" cstate="print"/>
            <a:stretch>
              <a:fillRect b="-13668"/>
            </a:stretch>
          </a:blipFill>
        </p:spPr>
        <p:txBody>
          <a:bodyPr wrap="square" lIns="0" tIns="0" rIns="0" bIns="0" rtlCol="0"/>
          <a:lstStyle/>
          <a:p>
            <a:r>
              <a:rPr lang="en-US" sz="1266" dirty="0">
                <a:latin typeface="Optima" charset="0"/>
                <a:ea typeface="Optima" charset="0"/>
                <a:cs typeface="Optima" charset="0"/>
              </a:rPr>
              <a:t>z</a:t>
            </a:r>
            <a:endParaRPr sz="1266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0" y="6535370"/>
            <a:ext cx="284731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58"/>
              </a:lnSpc>
            </a:pPr>
            <a:r>
              <a:rPr sz="1687" spc="-88" dirty="0">
                <a:latin typeface="Optima" charset="0"/>
                <a:ea typeface="Optima" charset="0"/>
                <a:cs typeface="Optima" charset="0"/>
              </a:rPr>
              <a:t>Boettiger, </a:t>
            </a:r>
            <a:r>
              <a:rPr sz="1687" spc="4" dirty="0">
                <a:latin typeface="Optima" charset="0"/>
                <a:ea typeface="Optima" charset="0"/>
                <a:cs typeface="Optima" charset="0"/>
              </a:rPr>
              <a:t>Coop, </a:t>
            </a:r>
            <a:r>
              <a:rPr sz="1687" spc="25" dirty="0">
                <a:latin typeface="Optima" charset="0"/>
                <a:ea typeface="Optima" charset="0"/>
                <a:cs typeface="Optima" charset="0"/>
              </a:rPr>
              <a:t>&amp; </a:t>
            </a:r>
            <a:r>
              <a:rPr sz="1687" spc="-4" dirty="0">
                <a:latin typeface="Optima" charset="0"/>
                <a:ea typeface="Optima" charset="0"/>
                <a:cs typeface="Optima" charset="0"/>
              </a:rPr>
              <a:t>Ralph</a:t>
            </a:r>
            <a:r>
              <a:rPr sz="1687" spc="-14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1687" spc="53" dirty="0">
                <a:latin typeface="Optima" charset="0"/>
                <a:ea typeface="Optima" charset="0"/>
                <a:cs typeface="Optima" charset="0"/>
              </a:rPr>
              <a:t>2012</a:t>
            </a:r>
            <a:endParaRPr sz="1687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210A3-79DF-4406-0DE7-3D35D7E45788}"/>
              </a:ext>
            </a:extLst>
          </p:cNvPr>
          <p:cNvSpPr txBox="1"/>
          <p:nvPr/>
        </p:nvSpPr>
        <p:spPr>
          <a:xfrm>
            <a:off x="4514790" y="128663"/>
            <a:ext cx="350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 radiation of Anoles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C9E8F-442A-F9E3-E41D-36880996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05"/>
          <a:stretch>
            <a:fillRect/>
          </a:stretch>
        </p:blipFill>
        <p:spPr>
          <a:xfrm>
            <a:off x="372603" y="726424"/>
            <a:ext cx="4142187" cy="5646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F1ADC-AD41-E144-902F-0ED7C49E18A6}"/>
              </a:ext>
            </a:extLst>
          </p:cNvPr>
          <p:cNvSpPr txBox="1"/>
          <p:nvPr/>
        </p:nvSpPr>
        <p:spPr>
          <a:xfrm>
            <a:off x="4215125" y="6416852"/>
            <a:ext cx="392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“Best models” (&lt;2 </a:t>
            </a:r>
            <a:r>
              <a:rPr lang="en-US" dirty="0" err="1"/>
              <a:t>loglik</a:t>
            </a:r>
            <a:r>
              <a:rPr lang="en-US" dirty="0"/>
              <a:t> of best)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34978-6765-ADF5-A5E1-2197D09F5BF4}"/>
              </a:ext>
            </a:extLst>
          </p:cNvPr>
          <p:cNvSpPr txBox="1"/>
          <p:nvPr/>
        </p:nvSpPr>
        <p:spPr>
          <a:xfrm>
            <a:off x="8950870" y="6380955"/>
            <a:ext cx="2823209" cy="369332"/>
          </a:xfrm>
          <a:prstGeom prst="rect">
            <a:avLst/>
          </a:prstGeom>
          <a:solidFill>
            <a:srgbClr val="6D6D6D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How different are they?</a:t>
            </a:r>
          </a:p>
        </p:txBody>
      </p:sp>
    </p:spTree>
    <p:extLst>
      <p:ext uri="{BB962C8B-B14F-4D97-AF65-F5344CB8AC3E}">
        <p14:creationId xmlns:p14="http://schemas.microsoft.com/office/powerpoint/2010/main" val="2757175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77A0CEC-578C-B190-F1D8-7144A8AC9FD0}"/>
              </a:ext>
            </a:extLst>
          </p:cNvPr>
          <p:cNvSpPr/>
          <p:nvPr/>
        </p:nvSpPr>
        <p:spPr>
          <a:xfrm>
            <a:off x="1487957" y="0"/>
            <a:ext cx="9216086" cy="6858000"/>
          </a:xfrm>
          <a:prstGeom prst="rect">
            <a:avLst/>
          </a:prstGeom>
          <a:blipFill>
            <a:blip r:embed="rId2" cstate="print"/>
            <a:stretch>
              <a:fillRect t="1" b="-62766"/>
            </a:stretch>
          </a:blipFill>
        </p:spPr>
        <p:txBody>
          <a:bodyPr wrap="square" lIns="0" tIns="0" rIns="0" bIns="0" rtlCol="0"/>
          <a:lstStyle/>
          <a:p>
            <a:endParaRPr sz="2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E77ACBE-F781-E0D6-BB8B-6C884FF4F877}"/>
              </a:ext>
            </a:extLst>
          </p:cNvPr>
          <p:cNvSpPr txBox="1"/>
          <p:nvPr/>
        </p:nvSpPr>
        <p:spPr>
          <a:xfrm rot="16200000">
            <a:off x="10552177" y="4901123"/>
            <a:ext cx="284731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58"/>
              </a:lnSpc>
            </a:pPr>
            <a:r>
              <a:rPr sz="1687" spc="-88" dirty="0">
                <a:latin typeface="Optima" charset="0"/>
                <a:ea typeface="Optima" charset="0"/>
                <a:cs typeface="Optima" charset="0"/>
              </a:rPr>
              <a:t>Boettiger, </a:t>
            </a:r>
            <a:r>
              <a:rPr sz="1687" spc="4" dirty="0">
                <a:latin typeface="Optima" charset="0"/>
                <a:ea typeface="Optima" charset="0"/>
                <a:cs typeface="Optima" charset="0"/>
              </a:rPr>
              <a:t>Coop, </a:t>
            </a:r>
            <a:r>
              <a:rPr sz="1687" spc="25" dirty="0">
                <a:latin typeface="Optima" charset="0"/>
                <a:ea typeface="Optima" charset="0"/>
                <a:cs typeface="Optima" charset="0"/>
              </a:rPr>
              <a:t>&amp; </a:t>
            </a:r>
            <a:r>
              <a:rPr sz="1687" spc="-4" dirty="0">
                <a:latin typeface="Optima" charset="0"/>
                <a:ea typeface="Optima" charset="0"/>
                <a:cs typeface="Optima" charset="0"/>
              </a:rPr>
              <a:t>Ralph</a:t>
            </a:r>
            <a:r>
              <a:rPr sz="1687" spc="-14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1687" spc="53" dirty="0">
                <a:latin typeface="Optima" charset="0"/>
                <a:ea typeface="Optima" charset="0"/>
                <a:cs typeface="Optima" charset="0"/>
              </a:rPr>
              <a:t>2012</a:t>
            </a:r>
            <a:endParaRPr sz="1687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03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5BECFA8A-CCA4-EEC5-D095-28FABA1056E6}"/>
              </a:ext>
            </a:extLst>
          </p:cNvPr>
          <p:cNvSpPr/>
          <p:nvPr/>
        </p:nvSpPr>
        <p:spPr>
          <a:xfrm rot="16200000">
            <a:off x="3168420" y="-1302114"/>
            <a:ext cx="6574552" cy="9462227"/>
          </a:xfrm>
          <a:prstGeom prst="rect">
            <a:avLst/>
          </a:prstGeom>
          <a:blipFill>
            <a:blip r:embed="rId2" cstate="print"/>
            <a:stretch>
              <a:fillRect l="-34415"/>
            </a:stretch>
          </a:blipFill>
        </p:spPr>
        <p:txBody>
          <a:bodyPr wrap="square" lIns="0" tIns="0" rIns="0" bIns="0" rtlCol="0"/>
          <a:lstStyle/>
          <a:p>
            <a:endParaRPr sz="2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71A033A-6B57-886D-ABEB-DC8B62895267}"/>
              </a:ext>
            </a:extLst>
          </p:cNvPr>
          <p:cNvSpPr txBox="1"/>
          <p:nvPr/>
        </p:nvSpPr>
        <p:spPr>
          <a:xfrm rot="16200000">
            <a:off x="10552177" y="4901123"/>
            <a:ext cx="284731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58"/>
              </a:lnSpc>
            </a:pPr>
            <a:r>
              <a:rPr sz="1687" spc="-88" dirty="0">
                <a:latin typeface="Optima" charset="0"/>
                <a:ea typeface="Optima" charset="0"/>
                <a:cs typeface="Optima" charset="0"/>
              </a:rPr>
              <a:t>Boettiger, </a:t>
            </a:r>
            <a:r>
              <a:rPr sz="1687" spc="4" dirty="0">
                <a:latin typeface="Optima" charset="0"/>
                <a:ea typeface="Optima" charset="0"/>
                <a:cs typeface="Optima" charset="0"/>
              </a:rPr>
              <a:t>Coop, </a:t>
            </a:r>
            <a:r>
              <a:rPr sz="1687" spc="25" dirty="0">
                <a:latin typeface="Optima" charset="0"/>
                <a:ea typeface="Optima" charset="0"/>
                <a:cs typeface="Optima" charset="0"/>
              </a:rPr>
              <a:t>&amp; </a:t>
            </a:r>
            <a:r>
              <a:rPr sz="1687" spc="-4" dirty="0">
                <a:latin typeface="Optima" charset="0"/>
                <a:ea typeface="Optima" charset="0"/>
                <a:cs typeface="Optima" charset="0"/>
              </a:rPr>
              <a:t>Ralph</a:t>
            </a:r>
            <a:r>
              <a:rPr sz="1687" spc="-14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1687" spc="53" dirty="0">
                <a:latin typeface="Optima" charset="0"/>
                <a:ea typeface="Optima" charset="0"/>
                <a:cs typeface="Optima" charset="0"/>
              </a:rPr>
              <a:t>2012</a:t>
            </a:r>
            <a:endParaRPr sz="1687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402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9844" y="149522"/>
            <a:ext cx="7447587" cy="6244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7933" y="6598673"/>
            <a:ext cx="394213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58"/>
              </a:lnSpc>
            </a:pPr>
            <a:r>
              <a:rPr sz="1687" spc="-53" dirty="0">
                <a:latin typeface="Optima" charset="0"/>
                <a:ea typeface="Optima" charset="0"/>
                <a:cs typeface="Optima" charset="0"/>
              </a:rPr>
              <a:t>Pennell, </a:t>
            </a:r>
            <a:r>
              <a:rPr sz="1687" spc="-78" dirty="0">
                <a:latin typeface="Optima" charset="0"/>
                <a:ea typeface="Optima" charset="0"/>
                <a:cs typeface="Optima" charset="0"/>
              </a:rPr>
              <a:t>FitzJohn, </a:t>
            </a:r>
            <a:r>
              <a:rPr sz="1687" spc="-21" dirty="0">
                <a:latin typeface="Optima" charset="0"/>
                <a:ea typeface="Optima" charset="0"/>
                <a:cs typeface="Optima" charset="0"/>
              </a:rPr>
              <a:t>Cornwell, </a:t>
            </a:r>
            <a:r>
              <a:rPr sz="1687" spc="17" dirty="0">
                <a:latin typeface="Optima" charset="0"/>
                <a:ea typeface="Optima" charset="0"/>
                <a:cs typeface="Optima" charset="0"/>
              </a:rPr>
              <a:t>Harmon</a:t>
            </a:r>
            <a:r>
              <a:rPr sz="1687" spc="-6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1687" spc="53" dirty="0">
                <a:latin typeface="Optima" charset="0"/>
                <a:ea typeface="Optima" charset="0"/>
                <a:cs typeface="Optima" charset="0"/>
              </a:rPr>
              <a:t>2015</a:t>
            </a:r>
            <a:endParaRPr sz="1687" dirty="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8678" y="19824"/>
            <a:ext cx="8679921" cy="603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8285" y="6558268"/>
            <a:ext cx="394213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58"/>
              </a:lnSpc>
            </a:pPr>
            <a:r>
              <a:rPr sz="1687" spc="-53" dirty="0">
                <a:latin typeface="Optima" charset="0"/>
                <a:ea typeface="Optima" charset="0"/>
                <a:cs typeface="Optima" charset="0"/>
              </a:rPr>
              <a:t>Pennell, </a:t>
            </a:r>
            <a:r>
              <a:rPr sz="1687" spc="-78" dirty="0">
                <a:latin typeface="Optima" charset="0"/>
                <a:ea typeface="Optima" charset="0"/>
                <a:cs typeface="Optima" charset="0"/>
              </a:rPr>
              <a:t>FitzJohn, </a:t>
            </a:r>
            <a:r>
              <a:rPr sz="1687" spc="-21" dirty="0">
                <a:latin typeface="Optima" charset="0"/>
                <a:ea typeface="Optima" charset="0"/>
                <a:cs typeface="Optima" charset="0"/>
              </a:rPr>
              <a:t>Cornwell, </a:t>
            </a:r>
            <a:r>
              <a:rPr sz="1687" spc="17" dirty="0">
                <a:latin typeface="Optima" charset="0"/>
                <a:ea typeface="Optima" charset="0"/>
                <a:cs typeface="Optima" charset="0"/>
              </a:rPr>
              <a:t>Harmon</a:t>
            </a:r>
            <a:r>
              <a:rPr sz="1687" spc="-6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1687" spc="53" dirty="0">
                <a:latin typeface="Optima" charset="0"/>
                <a:ea typeface="Optima" charset="0"/>
                <a:cs typeface="Optima" charset="0"/>
              </a:rPr>
              <a:t>2015</a:t>
            </a:r>
            <a:endParaRPr sz="1687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E6A81-D6EA-A2D8-186E-55FAA6D0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D713-AC6F-DB0A-75AA-94A310A5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Lessons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C532E-93FB-0640-1546-5D4ACBFE75B2}"/>
              </a:ext>
            </a:extLst>
          </p:cNvPr>
          <p:cNvSpPr txBox="1"/>
          <p:nvPr/>
        </p:nvSpPr>
        <p:spPr>
          <a:xfrm>
            <a:off x="580464" y="1902628"/>
            <a:ext cx="9782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Always account for measurement error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phylogenetic uncertainty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parameter estimation error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model inadequacy</a:t>
            </a:r>
          </a:p>
          <a:p>
            <a:pPr>
              <a:spcAft>
                <a:spcPts val="24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429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38F2-3E4A-75AE-E789-A32E6D43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7C3ECB-3163-0755-EF7E-DAE68921CD55}"/>
              </a:ext>
            </a:extLst>
          </p:cNvPr>
          <p:cNvSpPr txBox="1"/>
          <p:nvPr/>
        </p:nvSpPr>
        <p:spPr>
          <a:xfrm>
            <a:off x="8690988" y="123264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72EF0-9853-630F-EFF4-6665CE5B1A9F}"/>
              </a:ext>
            </a:extLst>
          </p:cNvPr>
          <p:cNvSpPr txBox="1"/>
          <p:nvPr/>
        </p:nvSpPr>
        <p:spPr>
          <a:xfrm>
            <a:off x="8587754" y="2733011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“Estimated data” </a:t>
            </a:r>
          </a:p>
          <a:p>
            <a:r>
              <a:rPr lang="en-US" dirty="0"/>
              <a:t>(phylogenies)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4F5D4-078B-5F63-6CBA-608DA6F359A0}"/>
              </a:ext>
            </a:extLst>
          </p:cNvPr>
          <p:cNvSpPr txBox="1"/>
          <p:nvPr/>
        </p:nvSpPr>
        <p:spPr>
          <a:xfrm>
            <a:off x="8690988" y="471509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21D19-07E7-400D-B632-B90FD574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42" y="590080"/>
            <a:ext cx="56388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115523-6C38-7ECB-0280-7223CA67A638}"/>
              </a:ext>
            </a:extLst>
          </p:cNvPr>
          <p:cNvSpPr txBox="1"/>
          <p:nvPr/>
        </p:nvSpPr>
        <p:spPr>
          <a:xfrm>
            <a:off x="4267200" y="114315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</a:t>
            </a:r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F795B57F-1677-B572-CE58-75AF7C41EF21}"/>
              </a:ext>
            </a:extLst>
          </p:cNvPr>
          <p:cNvSpPr/>
          <p:nvPr/>
        </p:nvSpPr>
        <p:spPr>
          <a:xfrm flipH="1">
            <a:off x="9439911" y="4245051"/>
            <a:ext cx="748923" cy="64633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D027627F-1E2F-3BB0-E094-82F048A8A7CA}"/>
              </a:ext>
            </a:extLst>
          </p:cNvPr>
          <p:cNvSpPr/>
          <p:nvPr/>
        </p:nvSpPr>
        <p:spPr>
          <a:xfrm flipH="1">
            <a:off x="10765733" y="2404878"/>
            <a:ext cx="748923" cy="64633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7E7BAC39-60A7-7FC6-D5E4-2DD25AC26A37}"/>
              </a:ext>
            </a:extLst>
          </p:cNvPr>
          <p:cNvSpPr/>
          <p:nvPr/>
        </p:nvSpPr>
        <p:spPr>
          <a:xfrm flipH="1">
            <a:off x="9814372" y="955644"/>
            <a:ext cx="748923" cy="64633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9A761-987A-F018-D4F9-C0A32180CA23}"/>
              </a:ext>
            </a:extLst>
          </p:cNvPr>
          <p:cNvSpPr txBox="1"/>
          <p:nvPr/>
        </p:nvSpPr>
        <p:spPr>
          <a:xfrm>
            <a:off x="10765733" y="2980252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error/</a:t>
            </a:r>
          </a:p>
          <a:p>
            <a:r>
              <a:rPr lang="en-US" dirty="0"/>
              <a:t>inadequacy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AACC2-B6A0-0413-D431-D8E3F1BD5C0D}"/>
              </a:ext>
            </a:extLst>
          </p:cNvPr>
          <p:cNvSpPr txBox="1"/>
          <p:nvPr/>
        </p:nvSpPr>
        <p:spPr>
          <a:xfrm>
            <a:off x="10222504" y="449361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36607-1F6E-178A-D402-FA31DDFC03E7}"/>
              </a:ext>
            </a:extLst>
          </p:cNvPr>
          <p:cNvSpPr txBox="1"/>
          <p:nvPr/>
        </p:nvSpPr>
        <p:spPr>
          <a:xfrm>
            <a:off x="10463600" y="1129676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inadequacy</a:t>
            </a:r>
          </a:p>
        </p:txBody>
      </p:sp>
    </p:spTree>
    <p:extLst>
      <p:ext uri="{BB962C8B-B14F-4D97-AF65-F5344CB8AC3E}">
        <p14:creationId xmlns:p14="http://schemas.microsoft.com/office/powerpoint/2010/main" val="1818182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F5987-BE3C-E2E4-F748-43B03B34E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F866-3409-1328-5755-FEB7C804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1" y="-6450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Sensitivity Analysis</a:t>
            </a:r>
          </a:p>
        </p:txBody>
      </p:sp>
      <p:pic>
        <p:nvPicPr>
          <p:cNvPr id="15362" name="Picture 2" descr="Details are in the caption following the image">
            <a:extLst>
              <a:ext uri="{FF2B5EF4-FFF2-40B4-BE49-F238E27FC236}">
                <a16:creationId xmlns:a16="http://schemas.microsoft.com/office/drawing/2014/main" id="{866A3821-02D3-0375-9986-B1E65C35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995" y="909045"/>
            <a:ext cx="8161911" cy="594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33B7775-CCC8-6E58-02D1-C6D434199FC2}"/>
              </a:ext>
            </a:extLst>
          </p:cNvPr>
          <p:cNvSpPr txBox="1"/>
          <p:nvPr/>
        </p:nvSpPr>
        <p:spPr>
          <a:xfrm rot="16200000">
            <a:off x="10552177" y="4901123"/>
            <a:ext cx="2847318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958"/>
              </a:lnSpc>
            </a:pPr>
            <a:r>
              <a:rPr lang="en-US" sz="1687" spc="-88" dirty="0" err="1">
                <a:latin typeface="Optima" charset="0"/>
                <a:ea typeface="Optima" charset="0"/>
                <a:cs typeface="Optima" charset="0"/>
              </a:rPr>
              <a:t>Patermo</a:t>
            </a:r>
            <a:r>
              <a:rPr lang="en-US" sz="1687" spc="-88" dirty="0"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1687" spc="-88" dirty="0" err="1">
                <a:latin typeface="Optima" charset="0"/>
                <a:ea typeface="Optima" charset="0"/>
                <a:cs typeface="Optima" charset="0"/>
              </a:rPr>
              <a:t>Penone</a:t>
            </a:r>
            <a:r>
              <a:rPr lang="en-US" sz="1687" spc="-88" dirty="0">
                <a:latin typeface="Optima" charset="0"/>
                <a:ea typeface="Optima" charset="0"/>
                <a:cs typeface="Optima" charset="0"/>
              </a:rPr>
              <a:t>, Wener, 2018</a:t>
            </a:r>
            <a:endParaRPr sz="1687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74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E073-26DF-5FBD-8BE6-818C2696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Identifiability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A0CCC-0112-8647-F65C-F896E9039F29}"/>
              </a:ext>
            </a:extLst>
          </p:cNvPr>
          <p:cNvSpPr txBox="1"/>
          <p:nvPr/>
        </p:nvSpPr>
        <p:spPr>
          <a:xfrm>
            <a:off x="391278" y="2902325"/>
            <a:ext cx="6566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Sometimes model parameters interact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150600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57CA1-47F5-FE43-80B4-11C6DF1E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72FCB-9492-9C60-5983-89E565D5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98" y="696545"/>
            <a:ext cx="6127701" cy="5004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B88899-4C36-6D76-C332-F65FBBD6B3CF}"/>
              </a:ext>
            </a:extLst>
          </p:cNvPr>
          <p:cNvSpPr txBox="1"/>
          <p:nvPr/>
        </p:nvSpPr>
        <p:spPr>
          <a:xfrm>
            <a:off x="2322091" y="5976789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estimation is an optimization procedure on a likelihood surface</a:t>
            </a:r>
          </a:p>
        </p:txBody>
      </p:sp>
    </p:spTree>
    <p:extLst>
      <p:ext uri="{BB962C8B-B14F-4D97-AF65-F5344CB8AC3E}">
        <p14:creationId xmlns:p14="http://schemas.microsoft.com/office/powerpoint/2010/main" val="3237748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0770FF-445F-19D5-7F5B-7FD3777D1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24"/>
          <a:stretch>
            <a:fillRect/>
          </a:stretch>
        </p:blipFill>
        <p:spPr bwMode="auto">
          <a:xfrm>
            <a:off x="2335705" y="1124728"/>
            <a:ext cx="7520590" cy="46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9C3F4E-F04C-B997-9DDE-17F76D171848}"/>
              </a:ext>
            </a:extLst>
          </p:cNvPr>
          <p:cNvSpPr txBox="1"/>
          <p:nvPr/>
        </p:nvSpPr>
        <p:spPr>
          <a:xfrm>
            <a:off x="3546263" y="5917324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Sometimes likelihood surfaces can be flatter</a:t>
            </a:r>
          </a:p>
        </p:txBody>
      </p:sp>
    </p:spTree>
    <p:extLst>
      <p:ext uri="{BB962C8B-B14F-4D97-AF65-F5344CB8AC3E}">
        <p14:creationId xmlns:p14="http://schemas.microsoft.com/office/powerpoint/2010/main" val="3840330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35" y="852707"/>
            <a:ext cx="3755924" cy="5089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98190" y="2003339"/>
            <a:ext cx="2178977" cy="258509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1800" spc="109" dirty="0">
                <a:latin typeface="Optima" charset="0"/>
                <a:ea typeface="Optima" charset="0"/>
                <a:cs typeface="Optima" charset="0"/>
              </a:rPr>
              <a:t>OU: </a:t>
            </a:r>
            <a:r>
              <a:rPr sz="1800" spc="-28" dirty="0">
                <a:latin typeface="Optima" charset="0"/>
                <a:ea typeface="Optima" charset="0"/>
                <a:cs typeface="Optima" charset="0"/>
              </a:rPr>
              <a:t>optimum</a:t>
            </a:r>
            <a:r>
              <a:rPr sz="1800" spc="-38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z="1800" spc="14" dirty="0">
                <a:latin typeface="Symbol" pitchFamily="2" charset="2"/>
                <a:ea typeface="Optima" charset="0"/>
                <a:cs typeface="Optima" charset="0"/>
              </a:rPr>
              <a:t> m</a:t>
            </a:r>
            <a:endParaRPr sz="1800" dirty="0">
              <a:latin typeface="Symbol" pitchFamily="2" charset="2"/>
              <a:ea typeface="Optima" charset="0"/>
              <a:cs typeface="Optim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1D73A-596B-11C3-C730-A7BE8BFF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59" y="852707"/>
            <a:ext cx="5089613" cy="5089613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E28F8D03-E479-CF58-96B0-F6E35FCF2F30}"/>
              </a:ext>
            </a:extLst>
          </p:cNvPr>
          <p:cNvSpPr/>
          <p:nvPr/>
        </p:nvSpPr>
        <p:spPr>
          <a:xfrm>
            <a:off x="4753506" y="4856862"/>
            <a:ext cx="160739" cy="160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B65A1F-E1E8-4951-F75D-33310B747D09}"/>
              </a:ext>
            </a:extLst>
          </p:cNvPr>
          <p:cNvSpPr/>
          <p:nvPr/>
        </p:nvSpPr>
        <p:spPr>
          <a:xfrm>
            <a:off x="9198190" y="2641309"/>
            <a:ext cx="204540" cy="207264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984859" y="5561421"/>
            <a:ext cx="1858771" cy="28601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6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Ancestral </a:t>
            </a:r>
            <a:r>
              <a:rPr spc="-13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state</a:t>
            </a:r>
            <a:r>
              <a:rPr spc="-102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spc="25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y</a:t>
            </a:r>
            <a:r>
              <a:rPr spc="36" baseline="-17543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0</a:t>
            </a:r>
            <a:endParaRPr baseline="-17543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3148" y="977801"/>
            <a:ext cx="5615230" cy="5465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4454" y="436368"/>
            <a:ext cx="3032755" cy="301405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spc="-49" dirty="0">
                <a:latin typeface="Optima" charset="0"/>
                <a:ea typeface="Optima" charset="0"/>
                <a:cs typeface="Optima" charset="0"/>
              </a:rPr>
              <a:t>This </a:t>
            </a:r>
            <a:r>
              <a:rPr sz="2109" spc="-25" dirty="0">
                <a:latin typeface="Optima" charset="0"/>
                <a:ea typeface="Optima" charset="0"/>
                <a:cs typeface="Optima" charset="0"/>
              </a:rPr>
              <a:t>is </a:t>
            </a:r>
            <a:r>
              <a:rPr sz="2109" spc="-67" dirty="0">
                <a:latin typeface="Optima" charset="0"/>
                <a:ea typeface="Optima" charset="0"/>
                <a:cs typeface="Optima" charset="0"/>
              </a:rPr>
              <a:t>what </a:t>
            </a:r>
            <a:r>
              <a:rPr sz="2109" spc="-14" dirty="0">
                <a:latin typeface="Optima" charset="0"/>
                <a:ea typeface="Optima" charset="0"/>
                <a:cs typeface="Optima" charset="0"/>
              </a:rPr>
              <a:t>we</a:t>
            </a:r>
            <a:r>
              <a:rPr sz="2109" spc="-99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2109" spc="-67" dirty="0">
                <a:latin typeface="Optima" charset="0"/>
                <a:ea typeface="Optima" charset="0"/>
                <a:cs typeface="Optima" charset="0"/>
              </a:rPr>
              <a:t>want</a:t>
            </a:r>
            <a:endParaRPr sz="2109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7584" y="1227840"/>
            <a:ext cx="4393540" cy="4447120"/>
          </a:xfrm>
          <a:custGeom>
            <a:avLst/>
            <a:gdLst/>
            <a:ahLst/>
            <a:cxnLst/>
            <a:rect l="l" t="t" r="r" b="b"/>
            <a:pathLst>
              <a:path w="6248400" h="6324600">
                <a:moveTo>
                  <a:pt x="0" y="6324600"/>
                </a:moveTo>
                <a:lnTo>
                  <a:pt x="6248400" y="6324600"/>
                </a:lnTo>
                <a:lnTo>
                  <a:pt x="6248400" y="0"/>
                </a:lnTo>
                <a:lnTo>
                  <a:pt x="0" y="0"/>
                </a:lnTo>
                <a:lnTo>
                  <a:pt x="0" y="6324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6055" y="1468922"/>
            <a:ext cx="3321155" cy="4208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34527" y="137451"/>
            <a:ext cx="2680445" cy="301405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spc="-49" dirty="0">
                <a:latin typeface="Optima" charset="0"/>
                <a:ea typeface="Optima" charset="0"/>
                <a:cs typeface="Optima" charset="0"/>
              </a:rPr>
              <a:t>This </a:t>
            </a:r>
            <a:r>
              <a:rPr sz="2109" spc="-25" dirty="0">
                <a:latin typeface="Optima" charset="0"/>
                <a:ea typeface="Optima" charset="0"/>
                <a:cs typeface="Optima" charset="0"/>
              </a:rPr>
              <a:t>is </a:t>
            </a:r>
            <a:r>
              <a:rPr sz="2109" spc="-67" dirty="0">
                <a:latin typeface="Optima" charset="0"/>
                <a:ea typeface="Optima" charset="0"/>
                <a:cs typeface="Optima" charset="0"/>
              </a:rPr>
              <a:t>what </a:t>
            </a:r>
            <a:r>
              <a:rPr sz="2109" spc="-14" dirty="0">
                <a:latin typeface="Optima" charset="0"/>
                <a:ea typeface="Optima" charset="0"/>
                <a:cs typeface="Optima" charset="0"/>
              </a:rPr>
              <a:t>we</a:t>
            </a:r>
            <a:r>
              <a:rPr sz="2109" spc="-99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2109" spc="-120" dirty="0">
                <a:latin typeface="Optima" charset="0"/>
                <a:ea typeface="Optima" charset="0"/>
                <a:cs typeface="Optima" charset="0"/>
              </a:rPr>
              <a:t>get</a:t>
            </a:r>
            <a:endParaRPr sz="2109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8436" y="6448496"/>
            <a:ext cx="236090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2429"/>
              </a:lnSpc>
            </a:pPr>
            <a:r>
              <a:rPr sz="2109" spc="148" dirty="0">
                <a:latin typeface="Optima" charset="0"/>
                <a:ea typeface="Optima" charset="0"/>
                <a:cs typeface="Optima" charset="0"/>
              </a:rPr>
              <a:t>Ho </a:t>
            </a:r>
            <a:r>
              <a:rPr sz="2109" spc="-17" dirty="0">
                <a:latin typeface="Optima" charset="0"/>
                <a:ea typeface="Optima" charset="0"/>
                <a:cs typeface="Optima" charset="0"/>
              </a:rPr>
              <a:t>and </a:t>
            </a:r>
            <a:r>
              <a:rPr sz="2109" spc="-28" dirty="0">
                <a:latin typeface="Optima" charset="0"/>
                <a:ea typeface="Optima" charset="0"/>
                <a:cs typeface="Optima" charset="0"/>
              </a:rPr>
              <a:t>Ané,</a:t>
            </a:r>
            <a:r>
              <a:rPr sz="2109" spc="-404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2109" spc="60" dirty="0">
                <a:latin typeface="Optima" charset="0"/>
                <a:ea typeface="Optima" charset="0"/>
                <a:cs typeface="Optima" charset="0"/>
              </a:rPr>
              <a:t>2014</a:t>
            </a:r>
            <a:endParaRPr sz="2109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8D585B5-21DC-60CF-0DC9-AF4C804D037D}"/>
              </a:ext>
            </a:extLst>
          </p:cNvPr>
          <p:cNvSpPr/>
          <p:nvPr/>
        </p:nvSpPr>
        <p:spPr>
          <a:xfrm>
            <a:off x="3283148" y="977801"/>
            <a:ext cx="5615230" cy="5465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97E2D83-6C73-E7E5-2FCC-751DF2B4379F}"/>
              </a:ext>
            </a:extLst>
          </p:cNvPr>
          <p:cNvSpPr/>
          <p:nvPr/>
        </p:nvSpPr>
        <p:spPr>
          <a:xfrm>
            <a:off x="5613368" y="1237811"/>
            <a:ext cx="1701604" cy="4382378"/>
          </a:xfrm>
          <a:custGeom>
            <a:avLst/>
            <a:gdLst/>
            <a:ahLst/>
            <a:cxnLst/>
            <a:rect l="l" t="t" r="r" b="b"/>
            <a:pathLst>
              <a:path w="2419984" h="6232525">
                <a:moveTo>
                  <a:pt x="2419870" y="6041313"/>
                </a:moveTo>
                <a:lnTo>
                  <a:pt x="2259723" y="6102527"/>
                </a:lnTo>
                <a:lnTo>
                  <a:pt x="2401011" y="6232067"/>
                </a:lnTo>
                <a:lnTo>
                  <a:pt x="2419870" y="6041313"/>
                </a:lnTo>
                <a:close/>
              </a:path>
              <a:path w="2419984" h="6232525">
                <a:moveTo>
                  <a:pt x="2239111" y="5728474"/>
                </a:moveTo>
                <a:lnTo>
                  <a:pt x="2185720" y="5748870"/>
                </a:lnTo>
                <a:lnTo>
                  <a:pt x="2267343" y="5962408"/>
                </a:lnTo>
                <a:lnTo>
                  <a:pt x="2320721" y="5941999"/>
                </a:lnTo>
                <a:lnTo>
                  <a:pt x="2239111" y="5728474"/>
                </a:lnTo>
                <a:close/>
              </a:path>
              <a:path w="2419984" h="6232525">
                <a:moveTo>
                  <a:pt x="2096274" y="5354789"/>
                </a:moveTo>
                <a:lnTo>
                  <a:pt x="2042883" y="5375186"/>
                </a:lnTo>
                <a:lnTo>
                  <a:pt x="2124506" y="5588723"/>
                </a:lnTo>
                <a:lnTo>
                  <a:pt x="2177884" y="5568315"/>
                </a:lnTo>
                <a:lnTo>
                  <a:pt x="2096274" y="5354789"/>
                </a:lnTo>
                <a:close/>
              </a:path>
              <a:path w="2419984" h="6232525">
                <a:moveTo>
                  <a:pt x="1953437" y="4981105"/>
                </a:moveTo>
                <a:lnTo>
                  <a:pt x="1900046" y="5001514"/>
                </a:lnTo>
                <a:lnTo>
                  <a:pt x="1981669" y="5215039"/>
                </a:lnTo>
                <a:lnTo>
                  <a:pt x="2035047" y="5194642"/>
                </a:lnTo>
                <a:lnTo>
                  <a:pt x="1953437" y="4981105"/>
                </a:lnTo>
                <a:close/>
              </a:path>
              <a:path w="2419984" h="6232525">
                <a:moveTo>
                  <a:pt x="1810600" y="4607420"/>
                </a:moveTo>
                <a:lnTo>
                  <a:pt x="1757210" y="4627829"/>
                </a:lnTo>
                <a:lnTo>
                  <a:pt x="1838833" y="4841367"/>
                </a:lnTo>
                <a:lnTo>
                  <a:pt x="1892211" y="4820958"/>
                </a:lnTo>
                <a:lnTo>
                  <a:pt x="1810600" y="4607420"/>
                </a:lnTo>
                <a:close/>
              </a:path>
              <a:path w="2419984" h="6232525">
                <a:moveTo>
                  <a:pt x="1667764" y="4233748"/>
                </a:moveTo>
                <a:lnTo>
                  <a:pt x="1614373" y="4254144"/>
                </a:lnTo>
                <a:lnTo>
                  <a:pt x="1695996" y="4467682"/>
                </a:lnTo>
                <a:lnTo>
                  <a:pt x="1749386" y="4447273"/>
                </a:lnTo>
                <a:lnTo>
                  <a:pt x="1667764" y="4233748"/>
                </a:lnTo>
                <a:close/>
              </a:path>
              <a:path w="2419984" h="6232525">
                <a:moveTo>
                  <a:pt x="1524927" y="3860063"/>
                </a:moveTo>
                <a:lnTo>
                  <a:pt x="1471536" y="3880472"/>
                </a:lnTo>
                <a:lnTo>
                  <a:pt x="1553159" y="4093997"/>
                </a:lnTo>
                <a:lnTo>
                  <a:pt x="1606537" y="4073588"/>
                </a:lnTo>
                <a:lnTo>
                  <a:pt x="1524927" y="3860063"/>
                </a:lnTo>
                <a:close/>
              </a:path>
              <a:path w="2419984" h="6232525">
                <a:moveTo>
                  <a:pt x="1382090" y="3486378"/>
                </a:moveTo>
                <a:lnTo>
                  <a:pt x="1328699" y="3506787"/>
                </a:lnTo>
                <a:lnTo>
                  <a:pt x="1410322" y="3720312"/>
                </a:lnTo>
                <a:lnTo>
                  <a:pt x="1463713" y="3699916"/>
                </a:lnTo>
                <a:lnTo>
                  <a:pt x="1382090" y="3486378"/>
                </a:lnTo>
                <a:close/>
              </a:path>
              <a:path w="2419984" h="6232525">
                <a:moveTo>
                  <a:pt x="1239253" y="3112693"/>
                </a:moveTo>
                <a:lnTo>
                  <a:pt x="1185862" y="3133102"/>
                </a:lnTo>
                <a:lnTo>
                  <a:pt x="1267485" y="3346640"/>
                </a:lnTo>
                <a:lnTo>
                  <a:pt x="1320876" y="3326231"/>
                </a:lnTo>
                <a:lnTo>
                  <a:pt x="1239253" y="3112693"/>
                </a:lnTo>
                <a:close/>
              </a:path>
              <a:path w="2419984" h="6232525">
                <a:moveTo>
                  <a:pt x="1096416" y="2739021"/>
                </a:moveTo>
                <a:lnTo>
                  <a:pt x="1043025" y="2759417"/>
                </a:lnTo>
                <a:lnTo>
                  <a:pt x="1124648" y="2972955"/>
                </a:lnTo>
                <a:lnTo>
                  <a:pt x="1178039" y="2952546"/>
                </a:lnTo>
                <a:lnTo>
                  <a:pt x="1096416" y="2739021"/>
                </a:lnTo>
                <a:close/>
              </a:path>
              <a:path w="2419984" h="6232525">
                <a:moveTo>
                  <a:pt x="953579" y="2365336"/>
                </a:moveTo>
                <a:lnTo>
                  <a:pt x="900188" y="2385745"/>
                </a:lnTo>
                <a:lnTo>
                  <a:pt x="981811" y="2599270"/>
                </a:lnTo>
                <a:lnTo>
                  <a:pt x="1035202" y="2578874"/>
                </a:lnTo>
                <a:lnTo>
                  <a:pt x="953579" y="2365336"/>
                </a:lnTo>
                <a:close/>
              </a:path>
              <a:path w="2419984" h="6232525">
                <a:moveTo>
                  <a:pt x="810742" y="1991652"/>
                </a:moveTo>
                <a:lnTo>
                  <a:pt x="757351" y="2012061"/>
                </a:lnTo>
                <a:lnTo>
                  <a:pt x="838974" y="2225598"/>
                </a:lnTo>
                <a:lnTo>
                  <a:pt x="892365" y="2205189"/>
                </a:lnTo>
                <a:lnTo>
                  <a:pt x="810742" y="1991652"/>
                </a:lnTo>
                <a:close/>
              </a:path>
              <a:path w="2419984" h="6232525">
                <a:moveTo>
                  <a:pt x="667905" y="1617980"/>
                </a:moveTo>
                <a:lnTo>
                  <a:pt x="614514" y="1638376"/>
                </a:lnTo>
                <a:lnTo>
                  <a:pt x="696137" y="1851914"/>
                </a:lnTo>
                <a:lnTo>
                  <a:pt x="749528" y="1831505"/>
                </a:lnTo>
                <a:lnTo>
                  <a:pt x="667905" y="1617980"/>
                </a:lnTo>
                <a:close/>
              </a:path>
              <a:path w="2419984" h="6232525">
                <a:moveTo>
                  <a:pt x="525068" y="1244295"/>
                </a:moveTo>
                <a:lnTo>
                  <a:pt x="471677" y="1264704"/>
                </a:lnTo>
                <a:lnTo>
                  <a:pt x="553300" y="1478229"/>
                </a:lnTo>
                <a:lnTo>
                  <a:pt x="606691" y="1457820"/>
                </a:lnTo>
                <a:lnTo>
                  <a:pt x="525068" y="1244295"/>
                </a:lnTo>
                <a:close/>
              </a:path>
              <a:path w="2419984" h="6232525">
                <a:moveTo>
                  <a:pt x="382231" y="870610"/>
                </a:moveTo>
                <a:lnTo>
                  <a:pt x="328841" y="891019"/>
                </a:lnTo>
                <a:lnTo>
                  <a:pt x="410463" y="1104544"/>
                </a:lnTo>
                <a:lnTo>
                  <a:pt x="463854" y="1084148"/>
                </a:lnTo>
                <a:lnTo>
                  <a:pt x="382231" y="870610"/>
                </a:lnTo>
                <a:close/>
              </a:path>
              <a:path w="2419984" h="6232525">
                <a:moveTo>
                  <a:pt x="239394" y="496925"/>
                </a:moveTo>
                <a:lnTo>
                  <a:pt x="186016" y="517334"/>
                </a:lnTo>
                <a:lnTo>
                  <a:pt x="267627" y="730872"/>
                </a:lnTo>
                <a:lnTo>
                  <a:pt x="321017" y="710463"/>
                </a:lnTo>
                <a:lnTo>
                  <a:pt x="239394" y="496925"/>
                </a:lnTo>
                <a:close/>
              </a:path>
              <a:path w="2419984" h="6232525">
                <a:moveTo>
                  <a:pt x="114553" y="170345"/>
                </a:moveTo>
                <a:lnTo>
                  <a:pt x="53378" y="170345"/>
                </a:lnTo>
                <a:lnTo>
                  <a:pt x="124790" y="357187"/>
                </a:lnTo>
                <a:lnTo>
                  <a:pt x="178180" y="336778"/>
                </a:lnTo>
                <a:lnTo>
                  <a:pt x="114553" y="170345"/>
                </a:lnTo>
                <a:close/>
              </a:path>
              <a:path w="2419984" h="6232525">
                <a:moveTo>
                  <a:pt x="18859" y="0"/>
                </a:moveTo>
                <a:lnTo>
                  <a:pt x="0" y="190754"/>
                </a:lnTo>
                <a:lnTo>
                  <a:pt x="53378" y="170345"/>
                </a:lnTo>
                <a:lnTo>
                  <a:pt x="114553" y="170345"/>
                </a:lnTo>
                <a:lnTo>
                  <a:pt x="106756" y="149948"/>
                </a:lnTo>
                <a:lnTo>
                  <a:pt x="160146" y="129540"/>
                </a:lnTo>
                <a:lnTo>
                  <a:pt x="188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266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5BA037-CADF-F1A9-FB8F-61E0BEB310FB}"/>
              </a:ext>
            </a:extLst>
          </p:cNvPr>
          <p:cNvSpPr txBox="1"/>
          <p:nvPr/>
        </p:nvSpPr>
        <p:spPr>
          <a:xfrm>
            <a:off x="3803019" y="570324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x in </a:t>
            </a:r>
            <a:r>
              <a:rPr lang="en-US" sz="2800" dirty="0" err="1"/>
              <a:t>x+y</a:t>
            </a:r>
            <a:r>
              <a:rPr lang="en-US" sz="2800" dirty="0"/>
              <a:t>=5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8E578F7-5B9F-008A-8200-F27A0106E02B}"/>
              </a:ext>
            </a:extLst>
          </p:cNvPr>
          <p:cNvSpPr>
            <a:spLocks noChangeAspect="1"/>
          </p:cNvSpPr>
          <p:nvPr/>
        </p:nvSpPr>
        <p:spPr>
          <a:xfrm>
            <a:off x="2954935" y="1269107"/>
            <a:ext cx="5639319" cy="5336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35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7E436-62A6-613E-6C67-374205C61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45" r="50676" b="51861"/>
          <a:stretch>
            <a:fillRect/>
          </a:stretch>
        </p:blipFill>
        <p:spPr>
          <a:xfrm>
            <a:off x="24064" y="1216300"/>
            <a:ext cx="6063680" cy="3964268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BE35376A-F5EA-0AA3-6E8D-9BDCCAFEEB88}"/>
              </a:ext>
            </a:extLst>
          </p:cNvPr>
          <p:cNvSpPr txBox="1"/>
          <p:nvPr/>
        </p:nvSpPr>
        <p:spPr>
          <a:xfrm>
            <a:off x="526105" y="6504768"/>
            <a:ext cx="236090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2429"/>
              </a:lnSpc>
            </a:pPr>
            <a:r>
              <a:rPr lang="en-US" sz="2109" spc="148" dirty="0" err="1">
                <a:latin typeface="Optima" charset="0"/>
                <a:ea typeface="Optima" charset="0"/>
                <a:cs typeface="Optima" charset="0"/>
              </a:rPr>
              <a:t>Cornuaut</a:t>
            </a:r>
            <a:r>
              <a:rPr lang="en-US" sz="2109" spc="148" dirty="0">
                <a:latin typeface="Optima" charset="0"/>
                <a:ea typeface="Optima" charset="0"/>
                <a:cs typeface="Optima" charset="0"/>
              </a:rPr>
              <a:t> 2014</a:t>
            </a:r>
            <a:endParaRPr sz="2109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3961B-728A-101C-A15A-5A306367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306" r="50676"/>
          <a:stretch>
            <a:fillRect/>
          </a:stretch>
        </p:blipFill>
        <p:spPr>
          <a:xfrm>
            <a:off x="6087744" y="1216300"/>
            <a:ext cx="6063680" cy="39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E5A11-ACCC-04B6-EE4F-3F5DF242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68" y="332943"/>
            <a:ext cx="6231486" cy="62314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CA73D2-FA8C-2529-1AC8-7DB23026A4F8}"/>
              </a:ext>
            </a:extLst>
          </p:cNvPr>
          <p:cNvSpPr/>
          <p:nvPr/>
        </p:nvSpPr>
        <p:spPr>
          <a:xfrm>
            <a:off x="4307305" y="770021"/>
            <a:ext cx="4066674" cy="4572000"/>
          </a:xfrm>
          <a:prstGeom prst="rect">
            <a:avLst/>
          </a:prstGeom>
          <a:solidFill>
            <a:srgbClr val="0000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information zone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216C4-BCFB-8410-1392-85C213D0580A}"/>
              </a:ext>
            </a:extLst>
          </p:cNvPr>
          <p:cNvSpPr txBox="1"/>
          <p:nvPr/>
        </p:nvSpPr>
        <p:spPr>
          <a:xfrm>
            <a:off x="8891336" y="5991727"/>
            <a:ext cx="221086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What can we do?</a:t>
            </a:r>
          </a:p>
        </p:txBody>
      </p:sp>
    </p:spTree>
    <p:extLst>
      <p:ext uri="{BB962C8B-B14F-4D97-AF65-F5344CB8AC3E}">
        <p14:creationId xmlns:p14="http://schemas.microsoft.com/office/powerpoint/2010/main" val="18012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B58B1-FDD6-E49E-ECC6-ACA7EEA32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07C3-FAEF-BC65-53C3-50627F2AB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Measurement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4BBBC-A847-E8A9-751A-FFAB777CCEF6}"/>
              </a:ext>
            </a:extLst>
          </p:cNvPr>
          <p:cNvSpPr txBox="1"/>
          <p:nvPr/>
        </p:nvSpPr>
        <p:spPr>
          <a:xfrm>
            <a:off x="580464" y="1902628"/>
            <a:ext cx="5252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Measurement errors are not perfect (and sometimes we screw up)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702BD-CE89-78EB-74AD-9A87DE99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0" y="233788"/>
            <a:ext cx="50419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11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B07A8F-1E7E-6600-2579-AF0A550B6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72" y="0"/>
            <a:ext cx="9980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F28D66B9-ED25-F80C-4CEB-A2F912D9BE04}"/>
              </a:ext>
            </a:extLst>
          </p:cNvPr>
          <p:cNvSpPr txBox="1"/>
          <p:nvPr/>
        </p:nvSpPr>
        <p:spPr>
          <a:xfrm rot="16200000">
            <a:off x="-1603536" y="4561691"/>
            <a:ext cx="394476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2429"/>
              </a:lnSpc>
            </a:pPr>
            <a:r>
              <a:rPr lang="en-US" sz="2109" spc="148" dirty="0">
                <a:latin typeface="Optima" charset="0"/>
                <a:ea typeface="Optima" charset="0"/>
                <a:cs typeface="Optima" charset="0"/>
              </a:rPr>
              <a:t>Liow, Uyeda &amp; Hunt, 2023</a:t>
            </a:r>
            <a:endParaRPr sz="2109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BA3AE-F20E-8067-F6CF-4893DCDB2F48}"/>
              </a:ext>
            </a:extLst>
          </p:cNvPr>
          <p:cNvSpPr txBox="1"/>
          <p:nvPr/>
        </p:nvSpPr>
        <p:spPr>
          <a:xfrm>
            <a:off x="10929101" y="2967335"/>
            <a:ext cx="1168259" cy="92333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Add tips and fossils</a:t>
            </a:r>
          </a:p>
        </p:txBody>
      </p:sp>
    </p:spTree>
    <p:extLst>
      <p:ext uri="{BB962C8B-B14F-4D97-AF65-F5344CB8AC3E}">
        <p14:creationId xmlns:p14="http://schemas.microsoft.com/office/powerpoint/2010/main" val="3940905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DBA05-70FD-5300-5012-B3D5564C0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28B2-7F91-193B-F42C-3A89E94B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Lessons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50130-4577-7438-CA5E-B9FD4FCD07A9}"/>
              </a:ext>
            </a:extLst>
          </p:cNvPr>
          <p:cNvSpPr txBox="1"/>
          <p:nvPr/>
        </p:nvSpPr>
        <p:spPr>
          <a:xfrm>
            <a:off x="580464" y="1902628"/>
            <a:ext cx="978273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dirty="0"/>
              <a:t>Always account for measurement error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phylogenetic uncertainty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parameter estimation error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model inadequacy</a:t>
            </a:r>
          </a:p>
          <a:p>
            <a:pPr>
              <a:spcAft>
                <a:spcPts val="2400"/>
              </a:spcAft>
            </a:pPr>
            <a:r>
              <a:rPr lang="en-US" sz="3200" dirty="0"/>
              <a:t>Always account for identifiability issues</a:t>
            </a:r>
          </a:p>
          <a:p>
            <a:pPr>
              <a:spcAft>
                <a:spcPts val="24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8467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D7BC-6F4B-DC7D-928C-91D97761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48B5A-B43F-B20F-2935-5DDA0C4215F7}"/>
              </a:ext>
            </a:extLst>
          </p:cNvPr>
          <p:cNvSpPr txBox="1"/>
          <p:nvPr/>
        </p:nvSpPr>
        <p:spPr>
          <a:xfrm>
            <a:off x="989351" y="2057401"/>
            <a:ext cx="51066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Graphical representation of phylogenetic relationships</a:t>
            </a:r>
          </a:p>
          <a:p>
            <a:endParaRPr lang="en-US" sz="2800" dirty="0"/>
          </a:p>
          <a:p>
            <a:r>
              <a:rPr lang="en-US" sz="2800" dirty="0" err="1"/>
              <a:t>Newick</a:t>
            </a:r>
            <a:r>
              <a:rPr lang="en-US" sz="2800" dirty="0"/>
              <a:t> format: ((</a:t>
            </a:r>
            <a:r>
              <a:rPr lang="en-US" sz="2800" dirty="0" err="1"/>
              <a:t>snakes,iguanas</a:t>
            </a:r>
            <a:r>
              <a:rPr lang="en-US" sz="2800" dirty="0"/>
              <a:t>)geckos)</a:t>
            </a:r>
          </a:p>
          <a:p>
            <a:endParaRPr lang="en-US" sz="2800" dirty="0"/>
          </a:p>
          <a:p>
            <a:r>
              <a:rPr lang="en-US" sz="2800" dirty="0"/>
              <a:t>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AB45B-C6E9-F4D1-EA16-F2A553D9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5854" y="2457140"/>
            <a:ext cx="4480084" cy="36806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E5E28E8-5DD5-AD0C-1755-7B278152F20F}"/>
              </a:ext>
            </a:extLst>
          </p:cNvPr>
          <p:cNvSpPr/>
          <p:nvPr/>
        </p:nvSpPr>
        <p:spPr>
          <a:xfrm>
            <a:off x="8310514" y="4140569"/>
            <a:ext cx="177800" cy="1778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179765-F822-CED3-6E3B-4EBA3C6D5302}"/>
              </a:ext>
            </a:extLst>
          </p:cNvPr>
          <p:cNvSpPr/>
          <p:nvPr/>
        </p:nvSpPr>
        <p:spPr>
          <a:xfrm>
            <a:off x="9528026" y="3440979"/>
            <a:ext cx="177800" cy="1778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16C333-D5BC-6629-994D-E2AB2FE48DA3}"/>
              </a:ext>
            </a:extLst>
          </p:cNvPr>
          <p:cNvSpPr/>
          <p:nvPr/>
        </p:nvSpPr>
        <p:spPr>
          <a:xfrm>
            <a:off x="10016148" y="4119643"/>
            <a:ext cx="177800" cy="1778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3E3A7E-820D-1B3E-6283-77B7877BF9FE}"/>
              </a:ext>
            </a:extLst>
          </p:cNvPr>
          <p:cNvSpPr/>
          <p:nvPr/>
        </p:nvSpPr>
        <p:spPr>
          <a:xfrm>
            <a:off x="10016148" y="4492085"/>
            <a:ext cx="177800" cy="1778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C16B5-2F5B-9894-4719-9B5B4B7876BE}"/>
              </a:ext>
            </a:extLst>
          </p:cNvPr>
          <p:cNvSpPr txBox="1"/>
          <p:nvPr/>
        </p:nvSpPr>
        <p:spPr>
          <a:xfrm>
            <a:off x="8522990" y="2966965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Nodes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AA10BE-D6E3-BFDA-F00B-7049EEEA0C87}"/>
              </a:ext>
            </a:extLst>
          </p:cNvPr>
          <p:cNvCxnSpPr>
            <a:cxnSpLocks/>
            <a:stCxn id="11" idx="2"/>
            <a:endCxn id="7" idx="2"/>
          </p:cNvCxnSpPr>
          <p:nvPr/>
        </p:nvCxnSpPr>
        <p:spPr>
          <a:xfrm>
            <a:off x="8895047" y="3274742"/>
            <a:ext cx="632979" cy="2551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6BB511-0419-06E0-2664-4269B0A3BFC1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flipH="1">
            <a:off x="8399414" y="3274742"/>
            <a:ext cx="495633" cy="8658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0486BB-3B84-9A6D-83A5-3880ADF84588}"/>
              </a:ext>
            </a:extLst>
          </p:cNvPr>
          <p:cNvCxnSpPr>
            <a:cxnSpLocks/>
            <a:stCxn id="11" idx="2"/>
            <a:endCxn id="8" idx="1"/>
          </p:cNvCxnSpPr>
          <p:nvPr/>
        </p:nvCxnSpPr>
        <p:spPr>
          <a:xfrm>
            <a:off x="8895047" y="3274742"/>
            <a:ext cx="1147139" cy="8709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74A45A-FAF5-ABFF-72D7-8C19950C9E5C}"/>
              </a:ext>
            </a:extLst>
          </p:cNvPr>
          <p:cNvCxnSpPr>
            <a:cxnSpLocks/>
            <a:stCxn id="11" idx="2"/>
            <a:endCxn id="10" idx="1"/>
          </p:cNvCxnSpPr>
          <p:nvPr/>
        </p:nvCxnSpPr>
        <p:spPr>
          <a:xfrm>
            <a:off x="8895047" y="3274742"/>
            <a:ext cx="1147139" cy="12433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222D0BC-8893-C6C2-128A-3AD2E9C744DD}"/>
              </a:ext>
            </a:extLst>
          </p:cNvPr>
          <p:cNvSpPr txBox="1"/>
          <p:nvPr/>
        </p:nvSpPr>
        <p:spPr>
          <a:xfrm>
            <a:off x="8488314" y="6229709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Branches/edges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E8B5B0-3F24-FDDF-848B-3DFC2BCDC12C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9135132" y="5438709"/>
            <a:ext cx="158050" cy="791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51D601-7BA6-9EFB-0743-8B725EFF963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293182" y="5051204"/>
            <a:ext cx="183327" cy="11785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9CE806-25F7-2D9A-DCE0-72F06BE333B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9293182" y="4958297"/>
            <a:ext cx="745458" cy="12714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87A96DE3-738A-2017-D835-AAE9E012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45" y="4577617"/>
            <a:ext cx="1609736" cy="212567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C4A99B0-2A41-3CCF-0657-6377E44AC1F9}"/>
              </a:ext>
            </a:extLst>
          </p:cNvPr>
          <p:cNvSpPr txBox="1"/>
          <p:nvPr/>
        </p:nvSpPr>
        <p:spPr>
          <a:xfrm>
            <a:off x="3479928" y="5908961"/>
            <a:ext cx="4022255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What are the ideal traits of a tree?</a:t>
            </a:r>
          </a:p>
        </p:txBody>
      </p:sp>
    </p:spTree>
    <p:extLst>
      <p:ext uri="{BB962C8B-B14F-4D97-AF65-F5344CB8AC3E}">
        <p14:creationId xmlns:p14="http://schemas.microsoft.com/office/powerpoint/2010/main" val="3399592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E07295-4214-4F32-B997-59D12547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10D2D-983D-E9C7-53D5-1892775258B0}"/>
              </a:ext>
            </a:extLst>
          </p:cNvPr>
          <p:cNvSpPr txBox="1"/>
          <p:nvPr/>
        </p:nvSpPr>
        <p:spPr>
          <a:xfrm>
            <a:off x="845916" y="2451850"/>
            <a:ext cx="61644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desired species*</a:t>
            </a:r>
          </a:p>
          <a:p>
            <a:endParaRPr lang="en-US" sz="2800" dirty="0"/>
          </a:p>
          <a:p>
            <a:r>
              <a:rPr lang="en-US" sz="2800" dirty="0"/>
              <a:t>Fully resolved*</a:t>
            </a:r>
          </a:p>
          <a:p>
            <a:endParaRPr lang="en-US" sz="2800" dirty="0"/>
          </a:p>
          <a:p>
            <a:r>
              <a:rPr lang="en-US" sz="2800" dirty="0"/>
              <a:t>No short branches*</a:t>
            </a:r>
          </a:p>
          <a:p>
            <a:endParaRPr lang="en-US" sz="2800" dirty="0"/>
          </a:p>
          <a:p>
            <a:r>
              <a:rPr lang="en-US" sz="2800" dirty="0"/>
              <a:t>Uncertainty (topology and ages)</a:t>
            </a:r>
          </a:p>
        </p:txBody>
      </p:sp>
    </p:spTree>
    <p:extLst>
      <p:ext uri="{BB962C8B-B14F-4D97-AF65-F5344CB8AC3E}">
        <p14:creationId xmlns:p14="http://schemas.microsoft.com/office/powerpoint/2010/main" val="3704300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9B6843-B618-8839-E790-69C6BE128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ADEBB7-9D0A-68A9-F15C-79DE68035783}"/>
              </a:ext>
            </a:extLst>
          </p:cNvPr>
          <p:cNvSpPr txBox="1"/>
          <p:nvPr/>
        </p:nvSpPr>
        <p:spPr>
          <a:xfrm>
            <a:off x="4706152" y="432551"/>
            <a:ext cx="6164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desired species*</a:t>
            </a:r>
          </a:p>
          <a:p>
            <a:endParaRPr lang="en-US" sz="2800" dirty="0"/>
          </a:p>
          <a:p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A0FD4D-F5F1-1166-CA0A-86BD38E56D1D}"/>
              </a:ext>
            </a:extLst>
          </p:cNvPr>
          <p:cNvCxnSpPr>
            <a:cxnSpLocks/>
          </p:cNvCxnSpPr>
          <p:nvPr/>
        </p:nvCxnSpPr>
        <p:spPr>
          <a:xfrm flipV="1">
            <a:off x="1758402" y="2265829"/>
            <a:ext cx="1427911" cy="10255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CB8D09-36C6-6666-4C86-768D4EA700AF}"/>
              </a:ext>
            </a:extLst>
          </p:cNvPr>
          <p:cNvCxnSpPr>
            <a:cxnSpLocks/>
          </p:cNvCxnSpPr>
          <p:nvPr/>
        </p:nvCxnSpPr>
        <p:spPr>
          <a:xfrm>
            <a:off x="1070643" y="2880803"/>
            <a:ext cx="2115670" cy="1348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77EB73-FBC8-8A37-B06A-37498F98C2E0}"/>
              </a:ext>
            </a:extLst>
          </p:cNvPr>
          <p:cNvCxnSpPr>
            <a:cxnSpLocks/>
          </p:cNvCxnSpPr>
          <p:nvPr/>
        </p:nvCxnSpPr>
        <p:spPr>
          <a:xfrm flipV="1">
            <a:off x="2264510" y="2875427"/>
            <a:ext cx="921803" cy="739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3C06EE-D027-B7B7-F693-9F42DE192DCA}"/>
              </a:ext>
            </a:extLst>
          </p:cNvPr>
          <p:cNvCxnSpPr>
            <a:cxnSpLocks/>
          </p:cNvCxnSpPr>
          <p:nvPr/>
        </p:nvCxnSpPr>
        <p:spPr>
          <a:xfrm flipV="1">
            <a:off x="2621536" y="3444691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E2E705-09D5-1976-3823-BFE112146492}"/>
              </a:ext>
            </a:extLst>
          </p:cNvPr>
          <p:cNvSpPr txBox="1"/>
          <p:nvPr/>
        </p:nvSpPr>
        <p:spPr>
          <a:xfrm>
            <a:off x="3437325" y="13998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354E0-C67A-03B1-6FEA-FB3FE86C6E5A}"/>
              </a:ext>
            </a:extLst>
          </p:cNvPr>
          <p:cNvSpPr txBox="1"/>
          <p:nvPr/>
        </p:nvSpPr>
        <p:spPr>
          <a:xfrm>
            <a:off x="3456561" y="20453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D1DC78-6AB2-F50C-85D0-A7D5BE9E6A1A}"/>
              </a:ext>
            </a:extLst>
          </p:cNvPr>
          <p:cNvSpPr txBox="1"/>
          <p:nvPr/>
        </p:nvSpPr>
        <p:spPr>
          <a:xfrm>
            <a:off x="3399659" y="2668359"/>
            <a:ext cx="37221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27CC0E-D924-4363-B296-2DDE093D6193}"/>
              </a:ext>
            </a:extLst>
          </p:cNvPr>
          <p:cNvSpPr txBox="1"/>
          <p:nvPr/>
        </p:nvSpPr>
        <p:spPr>
          <a:xfrm>
            <a:off x="3424654" y="329141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D6F18E-8A07-04E0-4CEA-2F4E177116DE}"/>
              </a:ext>
            </a:extLst>
          </p:cNvPr>
          <p:cNvCxnSpPr>
            <a:cxnSpLocks/>
          </p:cNvCxnSpPr>
          <p:nvPr/>
        </p:nvCxnSpPr>
        <p:spPr>
          <a:xfrm flipV="1">
            <a:off x="1368560" y="1678643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A5B248-9D3B-67F1-A08C-395E8FA008D0}"/>
              </a:ext>
            </a:extLst>
          </p:cNvPr>
          <p:cNvSpPr txBox="1"/>
          <p:nvPr/>
        </p:nvSpPr>
        <p:spPr>
          <a:xfrm>
            <a:off x="3437325" y="40292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3EBFF8-B245-6A7E-4C7E-7CFD0F12C1BC}"/>
              </a:ext>
            </a:extLst>
          </p:cNvPr>
          <p:cNvSpPr txBox="1"/>
          <p:nvPr/>
        </p:nvSpPr>
        <p:spPr>
          <a:xfrm>
            <a:off x="3466981" y="46852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CC8F3-BD8F-4D54-DA67-A7102BEBD54C}"/>
              </a:ext>
            </a:extLst>
          </p:cNvPr>
          <p:cNvSpPr/>
          <p:nvPr/>
        </p:nvSpPr>
        <p:spPr>
          <a:xfrm>
            <a:off x="3813258" y="1506542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B6B7C2-1592-6E32-344E-85BDCEB737B5}"/>
              </a:ext>
            </a:extLst>
          </p:cNvPr>
          <p:cNvSpPr/>
          <p:nvPr/>
        </p:nvSpPr>
        <p:spPr>
          <a:xfrm>
            <a:off x="3813257" y="2026495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62B1E9-9497-3492-00C3-B937F38D59FD}"/>
              </a:ext>
            </a:extLst>
          </p:cNvPr>
          <p:cNvSpPr/>
          <p:nvPr/>
        </p:nvSpPr>
        <p:spPr>
          <a:xfrm>
            <a:off x="3813256" y="3358637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8696C9-3CB5-FDD8-F6A6-287E0C2B7EC4}"/>
              </a:ext>
            </a:extLst>
          </p:cNvPr>
          <p:cNvSpPr/>
          <p:nvPr/>
        </p:nvSpPr>
        <p:spPr>
          <a:xfrm>
            <a:off x="3813256" y="3996002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593D11-3CCB-9389-6AA3-0EC8F8678BAB}"/>
              </a:ext>
            </a:extLst>
          </p:cNvPr>
          <p:cNvSpPr/>
          <p:nvPr/>
        </p:nvSpPr>
        <p:spPr>
          <a:xfrm>
            <a:off x="3813256" y="4685201"/>
            <a:ext cx="376517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C938A604-1F61-ABC4-48C6-E912899F4CC3}"/>
              </a:ext>
            </a:extLst>
          </p:cNvPr>
          <p:cNvSpPr/>
          <p:nvPr/>
        </p:nvSpPr>
        <p:spPr>
          <a:xfrm>
            <a:off x="4571665" y="2473304"/>
            <a:ext cx="2579914" cy="124610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Prune tree and data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423745-7CC1-ADFF-A46F-55F864A1D462}"/>
              </a:ext>
            </a:extLst>
          </p:cNvPr>
          <p:cNvCxnSpPr>
            <a:cxnSpLocks/>
          </p:cNvCxnSpPr>
          <p:nvPr/>
        </p:nvCxnSpPr>
        <p:spPr>
          <a:xfrm flipV="1">
            <a:off x="7881297" y="2266957"/>
            <a:ext cx="1427911" cy="10255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F8FC32-4C8B-D575-2F22-64AD3DF4143C}"/>
              </a:ext>
            </a:extLst>
          </p:cNvPr>
          <p:cNvCxnSpPr>
            <a:cxnSpLocks/>
          </p:cNvCxnSpPr>
          <p:nvPr/>
        </p:nvCxnSpPr>
        <p:spPr>
          <a:xfrm>
            <a:off x="7193538" y="2881931"/>
            <a:ext cx="2115670" cy="1348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A71492-5F02-85BA-AA9A-F0F14DFA4FDA}"/>
              </a:ext>
            </a:extLst>
          </p:cNvPr>
          <p:cNvCxnSpPr>
            <a:cxnSpLocks/>
          </p:cNvCxnSpPr>
          <p:nvPr/>
        </p:nvCxnSpPr>
        <p:spPr>
          <a:xfrm flipV="1">
            <a:off x="8744431" y="3445819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8D70E9C-9C54-8DC6-A5CC-4C99299DFCF0}"/>
              </a:ext>
            </a:extLst>
          </p:cNvPr>
          <p:cNvSpPr txBox="1"/>
          <p:nvPr/>
        </p:nvSpPr>
        <p:spPr>
          <a:xfrm>
            <a:off x="9560220" y="140098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D6608A-AACE-7A30-589E-696E89A02F3E}"/>
              </a:ext>
            </a:extLst>
          </p:cNvPr>
          <p:cNvSpPr txBox="1"/>
          <p:nvPr/>
        </p:nvSpPr>
        <p:spPr>
          <a:xfrm>
            <a:off x="9579456" y="20464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F5048D-A005-41CA-37BE-D74EB8C1C2BD}"/>
              </a:ext>
            </a:extLst>
          </p:cNvPr>
          <p:cNvSpPr txBox="1"/>
          <p:nvPr/>
        </p:nvSpPr>
        <p:spPr>
          <a:xfrm>
            <a:off x="9547549" y="329253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61E260F-87BF-C334-4BB6-A256198044DC}"/>
              </a:ext>
            </a:extLst>
          </p:cNvPr>
          <p:cNvCxnSpPr>
            <a:cxnSpLocks/>
          </p:cNvCxnSpPr>
          <p:nvPr/>
        </p:nvCxnSpPr>
        <p:spPr>
          <a:xfrm flipV="1">
            <a:off x="7491455" y="1679771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F9E59A3-5A9D-7CCD-78B8-D74784197FE7}"/>
              </a:ext>
            </a:extLst>
          </p:cNvPr>
          <p:cNvSpPr txBox="1"/>
          <p:nvPr/>
        </p:nvSpPr>
        <p:spPr>
          <a:xfrm>
            <a:off x="9560220" y="40303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BEE6EC9-62EF-77EB-69D8-30C638FE5688}"/>
              </a:ext>
            </a:extLst>
          </p:cNvPr>
          <p:cNvSpPr/>
          <p:nvPr/>
        </p:nvSpPr>
        <p:spPr>
          <a:xfrm>
            <a:off x="9936153" y="1507670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120615-5F12-5B3C-0C69-F1260C42EB12}"/>
              </a:ext>
            </a:extLst>
          </p:cNvPr>
          <p:cNvSpPr/>
          <p:nvPr/>
        </p:nvSpPr>
        <p:spPr>
          <a:xfrm>
            <a:off x="9936152" y="2027623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C72446-D0CC-833E-7D7C-831BDB75492F}"/>
              </a:ext>
            </a:extLst>
          </p:cNvPr>
          <p:cNvSpPr/>
          <p:nvPr/>
        </p:nvSpPr>
        <p:spPr>
          <a:xfrm>
            <a:off x="9936151" y="3359765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D66275-7E74-843B-229B-DD951D6A5892}"/>
              </a:ext>
            </a:extLst>
          </p:cNvPr>
          <p:cNvSpPr/>
          <p:nvPr/>
        </p:nvSpPr>
        <p:spPr>
          <a:xfrm>
            <a:off x="9936151" y="3997130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8C6E30-E296-7E81-0569-1F4F921AAE09}"/>
              </a:ext>
            </a:extLst>
          </p:cNvPr>
          <p:cNvSpPr/>
          <p:nvPr/>
        </p:nvSpPr>
        <p:spPr>
          <a:xfrm>
            <a:off x="4856972" y="3649989"/>
            <a:ext cx="1535100" cy="1061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treeplyr</a:t>
            </a:r>
            <a:endParaRPr lang="en-US" dirty="0"/>
          </a:p>
          <a:p>
            <a:pPr algn="ctr"/>
            <a:r>
              <a:rPr lang="en-US" dirty="0" err="1"/>
              <a:t>geiger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33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6FF0F1-94B0-4A3B-7F4C-75B73CA39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5B375-B5AE-7B80-509D-3B75F02F640E}"/>
              </a:ext>
            </a:extLst>
          </p:cNvPr>
          <p:cNvSpPr txBox="1"/>
          <p:nvPr/>
        </p:nvSpPr>
        <p:spPr>
          <a:xfrm>
            <a:off x="4706152" y="432551"/>
            <a:ext cx="6164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desired species*</a:t>
            </a:r>
          </a:p>
          <a:p>
            <a:endParaRPr lang="en-US" sz="2800" dirty="0"/>
          </a:p>
          <a:p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E0F31E-4B32-C686-26A4-E3775DC53A45}"/>
              </a:ext>
            </a:extLst>
          </p:cNvPr>
          <p:cNvCxnSpPr>
            <a:cxnSpLocks/>
          </p:cNvCxnSpPr>
          <p:nvPr/>
        </p:nvCxnSpPr>
        <p:spPr>
          <a:xfrm flipV="1">
            <a:off x="1758402" y="2265829"/>
            <a:ext cx="1427911" cy="10255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AA6698-6AD4-1D6A-41E2-D5DA53F25AA8}"/>
              </a:ext>
            </a:extLst>
          </p:cNvPr>
          <p:cNvCxnSpPr>
            <a:cxnSpLocks/>
          </p:cNvCxnSpPr>
          <p:nvPr/>
        </p:nvCxnSpPr>
        <p:spPr>
          <a:xfrm>
            <a:off x="1070643" y="2880803"/>
            <a:ext cx="2115670" cy="1348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E86B0-BE5B-FE21-2A26-44D3EC026230}"/>
              </a:ext>
            </a:extLst>
          </p:cNvPr>
          <p:cNvCxnSpPr>
            <a:cxnSpLocks/>
          </p:cNvCxnSpPr>
          <p:nvPr/>
        </p:nvCxnSpPr>
        <p:spPr>
          <a:xfrm flipV="1">
            <a:off x="2264510" y="2875427"/>
            <a:ext cx="921803" cy="739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60C32-A486-40AC-7E44-3625AFA3F809}"/>
              </a:ext>
            </a:extLst>
          </p:cNvPr>
          <p:cNvCxnSpPr>
            <a:cxnSpLocks/>
          </p:cNvCxnSpPr>
          <p:nvPr/>
        </p:nvCxnSpPr>
        <p:spPr>
          <a:xfrm flipV="1">
            <a:off x="2621536" y="3444691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575595-A311-7363-4BA9-1DF94D126342}"/>
              </a:ext>
            </a:extLst>
          </p:cNvPr>
          <p:cNvSpPr txBox="1"/>
          <p:nvPr/>
        </p:nvSpPr>
        <p:spPr>
          <a:xfrm>
            <a:off x="3437325" y="13998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02747-D415-2092-45E9-26036EF61D52}"/>
              </a:ext>
            </a:extLst>
          </p:cNvPr>
          <p:cNvSpPr txBox="1"/>
          <p:nvPr/>
        </p:nvSpPr>
        <p:spPr>
          <a:xfrm>
            <a:off x="3456561" y="20453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FE263F-F8C4-5B94-78F2-0CD00AFCA427}"/>
              </a:ext>
            </a:extLst>
          </p:cNvPr>
          <p:cNvSpPr txBox="1"/>
          <p:nvPr/>
        </p:nvSpPr>
        <p:spPr>
          <a:xfrm>
            <a:off x="3399659" y="26683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F69AC-E2F8-789B-792B-2EAB1ADAC47F}"/>
              </a:ext>
            </a:extLst>
          </p:cNvPr>
          <p:cNvSpPr txBox="1"/>
          <p:nvPr/>
        </p:nvSpPr>
        <p:spPr>
          <a:xfrm>
            <a:off x="3424654" y="329141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4A9D5F-D68F-D846-8EFD-04D4818AA16B}"/>
              </a:ext>
            </a:extLst>
          </p:cNvPr>
          <p:cNvCxnSpPr>
            <a:cxnSpLocks/>
          </p:cNvCxnSpPr>
          <p:nvPr/>
        </p:nvCxnSpPr>
        <p:spPr>
          <a:xfrm flipV="1">
            <a:off x="1368560" y="1678643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B12191-C891-1529-18E4-295D99BD9879}"/>
              </a:ext>
            </a:extLst>
          </p:cNvPr>
          <p:cNvSpPr txBox="1"/>
          <p:nvPr/>
        </p:nvSpPr>
        <p:spPr>
          <a:xfrm>
            <a:off x="3437325" y="40292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299460-9B94-C8AB-1F02-3A6373E724A6}"/>
              </a:ext>
            </a:extLst>
          </p:cNvPr>
          <p:cNvSpPr txBox="1"/>
          <p:nvPr/>
        </p:nvSpPr>
        <p:spPr>
          <a:xfrm>
            <a:off x="3466981" y="46852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EE7234-3699-8AEA-BBBA-513C66D9B3AE}"/>
              </a:ext>
            </a:extLst>
          </p:cNvPr>
          <p:cNvSpPr/>
          <p:nvPr/>
        </p:nvSpPr>
        <p:spPr>
          <a:xfrm>
            <a:off x="3813258" y="1506542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71E458-F2F2-2B68-417F-695E7CF1C3EA}"/>
              </a:ext>
            </a:extLst>
          </p:cNvPr>
          <p:cNvSpPr/>
          <p:nvPr/>
        </p:nvSpPr>
        <p:spPr>
          <a:xfrm>
            <a:off x="3813257" y="2026495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BB0F12-9ADE-485C-4CB4-8C6F9F865A50}"/>
              </a:ext>
            </a:extLst>
          </p:cNvPr>
          <p:cNvSpPr/>
          <p:nvPr/>
        </p:nvSpPr>
        <p:spPr>
          <a:xfrm>
            <a:off x="3813256" y="3358637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53579C-695C-F521-922E-1B9FEBD107DE}"/>
              </a:ext>
            </a:extLst>
          </p:cNvPr>
          <p:cNvSpPr/>
          <p:nvPr/>
        </p:nvSpPr>
        <p:spPr>
          <a:xfrm>
            <a:off x="3813256" y="3996002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DA15A7-7927-F7E7-A508-393CF3FC7588}"/>
              </a:ext>
            </a:extLst>
          </p:cNvPr>
          <p:cNvSpPr/>
          <p:nvPr/>
        </p:nvSpPr>
        <p:spPr>
          <a:xfrm>
            <a:off x="3813256" y="4685201"/>
            <a:ext cx="376517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75E501F9-7778-A27C-57D3-86EF0D775C4C}"/>
              </a:ext>
            </a:extLst>
          </p:cNvPr>
          <p:cNvSpPr/>
          <p:nvPr/>
        </p:nvSpPr>
        <p:spPr>
          <a:xfrm>
            <a:off x="4571665" y="2473304"/>
            <a:ext cx="2579914" cy="124610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tips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26BBA6-8C3F-196B-7726-CB0648AB45B7}"/>
              </a:ext>
            </a:extLst>
          </p:cNvPr>
          <p:cNvCxnSpPr>
            <a:cxnSpLocks/>
          </p:cNvCxnSpPr>
          <p:nvPr/>
        </p:nvCxnSpPr>
        <p:spPr>
          <a:xfrm flipV="1">
            <a:off x="7771960" y="2266957"/>
            <a:ext cx="1537248" cy="11080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97B8AB-14B2-E3C0-0AA0-83C3BE17025C}"/>
              </a:ext>
            </a:extLst>
          </p:cNvPr>
          <p:cNvCxnSpPr>
            <a:cxnSpLocks/>
          </p:cNvCxnSpPr>
          <p:nvPr/>
        </p:nvCxnSpPr>
        <p:spPr>
          <a:xfrm>
            <a:off x="7193538" y="2881931"/>
            <a:ext cx="2089818" cy="2000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B9DA829-275C-01EF-892A-8DE43B810A31}"/>
              </a:ext>
            </a:extLst>
          </p:cNvPr>
          <p:cNvCxnSpPr>
            <a:cxnSpLocks/>
          </p:cNvCxnSpPr>
          <p:nvPr/>
        </p:nvCxnSpPr>
        <p:spPr>
          <a:xfrm flipV="1">
            <a:off x="8744431" y="4033649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C810C46-E77F-AB82-3BFA-6FCEAE0DEC66}"/>
              </a:ext>
            </a:extLst>
          </p:cNvPr>
          <p:cNvSpPr txBox="1"/>
          <p:nvPr/>
        </p:nvSpPr>
        <p:spPr>
          <a:xfrm>
            <a:off x="9560220" y="140098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EC288B-D724-B733-C6F6-7B41897BBBCB}"/>
              </a:ext>
            </a:extLst>
          </p:cNvPr>
          <p:cNvSpPr txBox="1"/>
          <p:nvPr/>
        </p:nvSpPr>
        <p:spPr>
          <a:xfrm>
            <a:off x="9579456" y="20464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AB4EB3-5D19-2CAA-EDF5-D9BE95393CA4}"/>
              </a:ext>
            </a:extLst>
          </p:cNvPr>
          <p:cNvSpPr txBox="1"/>
          <p:nvPr/>
        </p:nvSpPr>
        <p:spPr>
          <a:xfrm>
            <a:off x="9547549" y="388037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B98BCFC-5A09-E4C0-D6F8-9FF6DA812AD0}"/>
              </a:ext>
            </a:extLst>
          </p:cNvPr>
          <p:cNvCxnSpPr>
            <a:cxnSpLocks/>
          </p:cNvCxnSpPr>
          <p:nvPr/>
        </p:nvCxnSpPr>
        <p:spPr>
          <a:xfrm flipV="1">
            <a:off x="7491455" y="1679771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77E8F83-E87F-08A5-4542-CEA9E87A550E}"/>
              </a:ext>
            </a:extLst>
          </p:cNvPr>
          <p:cNvSpPr txBox="1"/>
          <p:nvPr/>
        </p:nvSpPr>
        <p:spPr>
          <a:xfrm>
            <a:off x="9560220" y="46181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05243C-8D6B-DF5D-917C-CDD1E3E62DFA}"/>
              </a:ext>
            </a:extLst>
          </p:cNvPr>
          <p:cNvSpPr/>
          <p:nvPr/>
        </p:nvSpPr>
        <p:spPr>
          <a:xfrm>
            <a:off x="9936153" y="1507670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F05478-149E-0EB8-5652-E849D5214E11}"/>
              </a:ext>
            </a:extLst>
          </p:cNvPr>
          <p:cNvSpPr/>
          <p:nvPr/>
        </p:nvSpPr>
        <p:spPr>
          <a:xfrm>
            <a:off x="9936152" y="2027623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B00E788-8E9A-96DA-FADF-D41F2ED344C8}"/>
              </a:ext>
            </a:extLst>
          </p:cNvPr>
          <p:cNvSpPr/>
          <p:nvPr/>
        </p:nvSpPr>
        <p:spPr>
          <a:xfrm>
            <a:off x="9936151" y="3947597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691E76-D87C-AF68-468E-83C22CA8409C}"/>
              </a:ext>
            </a:extLst>
          </p:cNvPr>
          <p:cNvSpPr/>
          <p:nvPr/>
        </p:nvSpPr>
        <p:spPr>
          <a:xfrm>
            <a:off x="9936151" y="4584962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0D5A58-1A38-41B5-DD6D-685FA17DF7B5}"/>
              </a:ext>
            </a:extLst>
          </p:cNvPr>
          <p:cNvSpPr/>
          <p:nvPr/>
        </p:nvSpPr>
        <p:spPr>
          <a:xfrm>
            <a:off x="4856972" y="3649989"/>
            <a:ext cx="1535100" cy="1061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ape</a:t>
            </a:r>
          </a:p>
          <a:p>
            <a:pPr algn="ctr"/>
            <a:r>
              <a:rPr lang="en-US" dirty="0" err="1"/>
              <a:t>phytools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9F1AF4-0760-74D9-F954-F39DA0788DE2}"/>
              </a:ext>
            </a:extLst>
          </p:cNvPr>
          <p:cNvSpPr/>
          <p:nvPr/>
        </p:nvSpPr>
        <p:spPr>
          <a:xfrm>
            <a:off x="3820396" y="2677332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B35265-D5CD-0293-FD5D-C9DD75F07D9C}"/>
              </a:ext>
            </a:extLst>
          </p:cNvPr>
          <p:cNvCxnSpPr>
            <a:cxnSpLocks/>
          </p:cNvCxnSpPr>
          <p:nvPr/>
        </p:nvCxnSpPr>
        <p:spPr>
          <a:xfrm flipV="1">
            <a:off x="8111836" y="2897859"/>
            <a:ext cx="1210298" cy="8440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1D1CA5-5D17-DE77-DF15-6741957631FA}"/>
              </a:ext>
            </a:extLst>
          </p:cNvPr>
          <p:cNvSpPr txBox="1"/>
          <p:nvPr/>
        </p:nvSpPr>
        <p:spPr>
          <a:xfrm>
            <a:off x="9550378" y="265762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0A683-9E05-8F6F-EF07-7C2EF64691FF}"/>
              </a:ext>
            </a:extLst>
          </p:cNvPr>
          <p:cNvSpPr/>
          <p:nvPr/>
        </p:nvSpPr>
        <p:spPr>
          <a:xfrm>
            <a:off x="9971115" y="2666602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1DB21-EC30-4DFB-A9A9-FA1593B81382}"/>
              </a:ext>
            </a:extLst>
          </p:cNvPr>
          <p:cNvSpPr txBox="1"/>
          <p:nvPr/>
        </p:nvSpPr>
        <p:spPr>
          <a:xfrm>
            <a:off x="9579926" y="327382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CB20E0-3CEE-7206-971A-9100A734F948}"/>
              </a:ext>
            </a:extLst>
          </p:cNvPr>
          <p:cNvSpPr/>
          <p:nvPr/>
        </p:nvSpPr>
        <p:spPr>
          <a:xfrm>
            <a:off x="9952556" y="3255479"/>
            <a:ext cx="376517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0A6330-C02A-69F8-2B09-BF8D74782A33}"/>
              </a:ext>
            </a:extLst>
          </p:cNvPr>
          <p:cNvCxnSpPr>
            <a:cxnSpLocks/>
          </p:cNvCxnSpPr>
          <p:nvPr/>
        </p:nvCxnSpPr>
        <p:spPr>
          <a:xfrm>
            <a:off x="8845881" y="3245223"/>
            <a:ext cx="473491" cy="2877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35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F69ADF-4D45-1F83-1CDD-CE12C20D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D8A30-3BB8-C759-71C9-D30FEC87735F}"/>
              </a:ext>
            </a:extLst>
          </p:cNvPr>
          <p:cNvSpPr txBox="1"/>
          <p:nvPr/>
        </p:nvSpPr>
        <p:spPr>
          <a:xfrm>
            <a:off x="4706152" y="432551"/>
            <a:ext cx="6164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desired species*</a:t>
            </a:r>
          </a:p>
          <a:p>
            <a:endParaRPr lang="en-US" sz="2800" dirty="0"/>
          </a:p>
          <a:p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99DB88-EEE6-A726-8FDE-351D852B7F63}"/>
              </a:ext>
            </a:extLst>
          </p:cNvPr>
          <p:cNvCxnSpPr>
            <a:cxnSpLocks/>
          </p:cNvCxnSpPr>
          <p:nvPr/>
        </p:nvCxnSpPr>
        <p:spPr>
          <a:xfrm flipV="1">
            <a:off x="1758402" y="2265829"/>
            <a:ext cx="1427911" cy="10255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064746-016B-2F91-3E9A-7A078E7A4B34}"/>
              </a:ext>
            </a:extLst>
          </p:cNvPr>
          <p:cNvCxnSpPr>
            <a:cxnSpLocks/>
          </p:cNvCxnSpPr>
          <p:nvPr/>
        </p:nvCxnSpPr>
        <p:spPr>
          <a:xfrm>
            <a:off x="1070643" y="2880803"/>
            <a:ext cx="2115670" cy="1348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E52183-1F0C-3F9B-A7F8-B66684FFAD04}"/>
              </a:ext>
            </a:extLst>
          </p:cNvPr>
          <p:cNvCxnSpPr>
            <a:cxnSpLocks/>
          </p:cNvCxnSpPr>
          <p:nvPr/>
        </p:nvCxnSpPr>
        <p:spPr>
          <a:xfrm flipV="1">
            <a:off x="2264510" y="2875427"/>
            <a:ext cx="921803" cy="739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5D81AD-AC98-B1A1-FF1A-8A09D1339031}"/>
              </a:ext>
            </a:extLst>
          </p:cNvPr>
          <p:cNvCxnSpPr>
            <a:cxnSpLocks/>
          </p:cNvCxnSpPr>
          <p:nvPr/>
        </p:nvCxnSpPr>
        <p:spPr>
          <a:xfrm flipV="1">
            <a:off x="2621536" y="3444691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6F4D59-B161-0DCD-2BA4-E4FB8BDBFF86}"/>
              </a:ext>
            </a:extLst>
          </p:cNvPr>
          <p:cNvSpPr txBox="1"/>
          <p:nvPr/>
        </p:nvSpPr>
        <p:spPr>
          <a:xfrm>
            <a:off x="3437325" y="13998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C24AC-D5C3-35E9-F3C3-6796A0175497}"/>
              </a:ext>
            </a:extLst>
          </p:cNvPr>
          <p:cNvSpPr txBox="1"/>
          <p:nvPr/>
        </p:nvSpPr>
        <p:spPr>
          <a:xfrm>
            <a:off x="3456561" y="20453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D0CE1-C6DD-7499-A3FE-D49B8B1D952A}"/>
              </a:ext>
            </a:extLst>
          </p:cNvPr>
          <p:cNvSpPr txBox="1"/>
          <p:nvPr/>
        </p:nvSpPr>
        <p:spPr>
          <a:xfrm>
            <a:off x="3399659" y="26683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F56D1C-29AF-6EEE-280F-FD6CFFB30734}"/>
              </a:ext>
            </a:extLst>
          </p:cNvPr>
          <p:cNvSpPr txBox="1"/>
          <p:nvPr/>
        </p:nvSpPr>
        <p:spPr>
          <a:xfrm>
            <a:off x="3424654" y="329141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F45401-B707-DEEC-1E2C-0D1FB1ACC653}"/>
              </a:ext>
            </a:extLst>
          </p:cNvPr>
          <p:cNvCxnSpPr>
            <a:cxnSpLocks/>
          </p:cNvCxnSpPr>
          <p:nvPr/>
        </p:nvCxnSpPr>
        <p:spPr>
          <a:xfrm flipV="1">
            <a:off x="1368560" y="1678643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991325-BE00-C846-BEAF-A2F32E690E8D}"/>
              </a:ext>
            </a:extLst>
          </p:cNvPr>
          <p:cNvSpPr txBox="1"/>
          <p:nvPr/>
        </p:nvSpPr>
        <p:spPr>
          <a:xfrm>
            <a:off x="3437325" y="40292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ED71A0-9E06-CCF5-E559-9ACF7F3D3CEB}"/>
              </a:ext>
            </a:extLst>
          </p:cNvPr>
          <p:cNvSpPr txBox="1"/>
          <p:nvPr/>
        </p:nvSpPr>
        <p:spPr>
          <a:xfrm>
            <a:off x="3466981" y="46852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2DBAF5-C76E-F5BA-CCFD-A956A36B0DA1}"/>
              </a:ext>
            </a:extLst>
          </p:cNvPr>
          <p:cNvSpPr/>
          <p:nvPr/>
        </p:nvSpPr>
        <p:spPr>
          <a:xfrm>
            <a:off x="3813258" y="1506542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98FBC5-8CB1-332B-D38E-B7E81F998B10}"/>
              </a:ext>
            </a:extLst>
          </p:cNvPr>
          <p:cNvSpPr/>
          <p:nvPr/>
        </p:nvSpPr>
        <p:spPr>
          <a:xfrm>
            <a:off x="3813257" y="2026495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940499-05E2-866C-9DEC-C332D8F20253}"/>
              </a:ext>
            </a:extLst>
          </p:cNvPr>
          <p:cNvSpPr/>
          <p:nvPr/>
        </p:nvSpPr>
        <p:spPr>
          <a:xfrm>
            <a:off x="3813256" y="3358637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8C9BC6-9151-F41D-26FD-522B0B8AD013}"/>
              </a:ext>
            </a:extLst>
          </p:cNvPr>
          <p:cNvSpPr/>
          <p:nvPr/>
        </p:nvSpPr>
        <p:spPr>
          <a:xfrm>
            <a:off x="3813256" y="4685201"/>
            <a:ext cx="376517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B612B010-39AB-1C47-AEDD-61A1E38CEC5E}"/>
              </a:ext>
            </a:extLst>
          </p:cNvPr>
          <p:cNvSpPr/>
          <p:nvPr/>
        </p:nvSpPr>
        <p:spPr>
          <a:xfrm>
            <a:off x="4571665" y="2473304"/>
            <a:ext cx="2579914" cy="124610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switching tips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F89E5B-4B85-0070-AF91-3429087BB847}"/>
              </a:ext>
            </a:extLst>
          </p:cNvPr>
          <p:cNvSpPr/>
          <p:nvPr/>
        </p:nvSpPr>
        <p:spPr>
          <a:xfrm>
            <a:off x="3820396" y="2677332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2E9CB1-54B5-AD1C-DEB8-55D686D0A10D}"/>
              </a:ext>
            </a:extLst>
          </p:cNvPr>
          <p:cNvSpPr/>
          <p:nvPr/>
        </p:nvSpPr>
        <p:spPr>
          <a:xfrm>
            <a:off x="3399659" y="3816626"/>
            <a:ext cx="1159089" cy="13848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99BF2-A255-070A-2563-B3062E3D8522}"/>
              </a:ext>
            </a:extLst>
          </p:cNvPr>
          <p:cNvSpPr txBox="1"/>
          <p:nvPr/>
        </p:nvSpPr>
        <p:spPr>
          <a:xfrm>
            <a:off x="3234317" y="533667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sister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4D727B-1CCD-054A-28FA-5AD0B47B7685}"/>
              </a:ext>
            </a:extLst>
          </p:cNvPr>
          <p:cNvCxnSpPr>
            <a:cxnSpLocks/>
          </p:cNvCxnSpPr>
          <p:nvPr/>
        </p:nvCxnSpPr>
        <p:spPr>
          <a:xfrm flipV="1">
            <a:off x="7914037" y="2260453"/>
            <a:ext cx="1427911" cy="10255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875F25-44B6-4E8B-CBF3-CEF12D69A870}"/>
              </a:ext>
            </a:extLst>
          </p:cNvPr>
          <p:cNvCxnSpPr>
            <a:cxnSpLocks/>
          </p:cNvCxnSpPr>
          <p:nvPr/>
        </p:nvCxnSpPr>
        <p:spPr>
          <a:xfrm>
            <a:off x="7226278" y="2875427"/>
            <a:ext cx="2115670" cy="1348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935F25-0D78-AC3B-0BDB-7A19A5109078}"/>
              </a:ext>
            </a:extLst>
          </p:cNvPr>
          <p:cNvCxnSpPr>
            <a:cxnSpLocks/>
          </p:cNvCxnSpPr>
          <p:nvPr/>
        </p:nvCxnSpPr>
        <p:spPr>
          <a:xfrm flipV="1">
            <a:off x="8420145" y="2870051"/>
            <a:ext cx="921803" cy="739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562F82-081D-1BB2-D12C-50FB68DDE1AB}"/>
              </a:ext>
            </a:extLst>
          </p:cNvPr>
          <p:cNvCxnSpPr>
            <a:cxnSpLocks/>
          </p:cNvCxnSpPr>
          <p:nvPr/>
        </p:nvCxnSpPr>
        <p:spPr>
          <a:xfrm flipV="1">
            <a:off x="8777171" y="3439315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EC543E-D5BB-8B90-CC18-5EC2587F5CD3}"/>
              </a:ext>
            </a:extLst>
          </p:cNvPr>
          <p:cNvSpPr txBox="1"/>
          <p:nvPr/>
        </p:nvSpPr>
        <p:spPr>
          <a:xfrm>
            <a:off x="9592960" y="139447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D4E4B-3EC6-D1DD-866D-11A466CAB122}"/>
              </a:ext>
            </a:extLst>
          </p:cNvPr>
          <p:cNvSpPr txBox="1"/>
          <p:nvPr/>
        </p:nvSpPr>
        <p:spPr>
          <a:xfrm>
            <a:off x="9612196" y="20399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2DD452-5AEF-279A-D222-942AEA6925EE}"/>
              </a:ext>
            </a:extLst>
          </p:cNvPr>
          <p:cNvSpPr txBox="1"/>
          <p:nvPr/>
        </p:nvSpPr>
        <p:spPr>
          <a:xfrm>
            <a:off x="9555294" y="266298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EABE1-89DE-B76E-1621-933196EBEB10}"/>
              </a:ext>
            </a:extLst>
          </p:cNvPr>
          <p:cNvSpPr txBox="1"/>
          <p:nvPr/>
        </p:nvSpPr>
        <p:spPr>
          <a:xfrm>
            <a:off x="9580289" y="328603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2778AF-D272-AD4F-5E38-BF5C72367BFB}"/>
              </a:ext>
            </a:extLst>
          </p:cNvPr>
          <p:cNvCxnSpPr>
            <a:cxnSpLocks/>
          </p:cNvCxnSpPr>
          <p:nvPr/>
        </p:nvCxnSpPr>
        <p:spPr>
          <a:xfrm flipV="1">
            <a:off x="7524195" y="1673267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8280881-5C8D-C30A-24C2-2119D1739B16}"/>
              </a:ext>
            </a:extLst>
          </p:cNvPr>
          <p:cNvSpPr txBox="1"/>
          <p:nvPr/>
        </p:nvSpPr>
        <p:spPr>
          <a:xfrm>
            <a:off x="9622616" y="404372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E1F400-A3CF-AC22-B108-5BF0AB0904F5}"/>
              </a:ext>
            </a:extLst>
          </p:cNvPr>
          <p:cNvSpPr/>
          <p:nvPr/>
        </p:nvSpPr>
        <p:spPr>
          <a:xfrm>
            <a:off x="9968893" y="1501166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3C0B21-B8BC-56D1-26FC-AADDBFCFBF68}"/>
              </a:ext>
            </a:extLst>
          </p:cNvPr>
          <p:cNvSpPr/>
          <p:nvPr/>
        </p:nvSpPr>
        <p:spPr>
          <a:xfrm>
            <a:off x="9968892" y="2021119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01219C-20BB-B4BE-80F6-41D88AE5B997}"/>
              </a:ext>
            </a:extLst>
          </p:cNvPr>
          <p:cNvSpPr/>
          <p:nvPr/>
        </p:nvSpPr>
        <p:spPr>
          <a:xfrm>
            <a:off x="9968891" y="3353261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24B14F-6EF7-1710-CAF7-E36045D35AEC}"/>
              </a:ext>
            </a:extLst>
          </p:cNvPr>
          <p:cNvSpPr/>
          <p:nvPr/>
        </p:nvSpPr>
        <p:spPr>
          <a:xfrm>
            <a:off x="9968891" y="4043724"/>
            <a:ext cx="376517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48BB8-4746-1A3E-BA55-1100BC0280AB}"/>
              </a:ext>
            </a:extLst>
          </p:cNvPr>
          <p:cNvSpPr/>
          <p:nvPr/>
        </p:nvSpPr>
        <p:spPr>
          <a:xfrm>
            <a:off x="9976031" y="2671956"/>
            <a:ext cx="376517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16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F1B81-E17A-E795-14CF-23BF614EC940}"/>
              </a:ext>
            </a:extLst>
          </p:cNvPr>
          <p:cNvSpPr txBox="1"/>
          <p:nvPr/>
        </p:nvSpPr>
        <p:spPr>
          <a:xfrm>
            <a:off x="4143298" y="221268"/>
            <a:ext cx="6164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Fully resolved*</a:t>
            </a:r>
          </a:p>
          <a:p>
            <a:r>
              <a:rPr lang="en-US" sz="2800" dirty="0"/>
              <a:t>No short branches*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E73D29-8C79-E07C-809B-A3AAC1CF8E3E}"/>
              </a:ext>
            </a:extLst>
          </p:cNvPr>
          <p:cNvCxnSpPr>
            <a:cxnSpLocks/>
          </p:cNvCxnSpPr>
          <p:nvPr/>
        </p:nvCxnSpPr>
        <p:spPr>
          <a:xfrm flipV="1">
            <a:off x="1758402" y="2265829"/>
            <a:ext cx="1427911" cy="10255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534408-08E5-77C5-9518-53499328F0D0}"/>
              </a:ext>
            </a:extLst>
          </p:cNvPr>
          <p:cNvCxnSpPr>
            <a:cxnSpLocks/>
          </p:cNvCxnSpPr>
          <p:nvPr/>
        </p:nvCxnSpPr>
        <p:spPr>
          <a:xfrm>
            <a:off x="1070643" y="2880803"/>
            <a:ext cx="2115670" cy="1348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6588F-6F9F-0D99-9D52-60AB42EAB18C}"/>
              </a:ext>
            </a:extLst>
          </p:cNvPr>
          <p:cNvCxnSpPr>
            <a:cxnSpLocks/>
          </p:cNvCxnSpPr>
          <p:nvPr/>
        </p:nvCxnSpPr>
        <p:spPr>
          <a:xfrm flipV="1">
            <a:off x="2621536" y="2875427"/>
            <a:ext cx="564777" cy="10040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42C0B-B707-4C7D-1241-D7AF010DB9DE}"/>
              </a:ext>
            </a:extLst>
          </p:cNvPr>
          <p:cNvCxnSpPr>
            <a:cxnSpLocks/>
          </p:cNvCxnSpPr>
          <p:nvPr/>
        </p:nvCxnSpPr>
        <p:spPr>
          <a:xfrm flipV="1">
            <a:off x="2621536" y="3444691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A565F0-AE01-BC0A-747A-1B4EDF601FE5}"/>
              </a:ext>
            </a:extLst>
          </p:cNvPr>
          <p:cNvSpPr txBox="1"/>
          <p:nvPr/>
        </p:nvSpPr>
        <p:spPr>
          <a:xfrm>
            <a:off x="3437325" y="13998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8C232-F5EB-26A6-63A5-2464EC8C99A3}"/>
              </a:ext>
            </a:extLst>
          </p:cNvPr>
          <p:cNvSpPr txBox="1"/>
          <p:nvPr/>
        </p:nvSpPr>
        <p:spPr>
          <a:xfrm>
            <a:off x="3456561" y="20453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0946F-D9B5-4CD7-7F71-1238338478D1}"/>
              </a:ext>
            </a:extLst>
          </p:cNvPr>
          <p:cNvSpPr txBox="1"/>
          <p:nvPr/>
        </p:nvSpPr>
        <p:spPr>
          <a:xfrm>
            <a:off x="3399659" y="26683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79904-F7DA-923A-3783-51DEC5A14B50}"/>
              </a:ext>
            </a:extLst>
          </p:cNvPr>
          <p:cNvSpPr txBox="1"/>
          <p:nvPr/>
        </p:nvSpPr>
        <p:spPr>
          <a:xfrm>
            <a:off x="3424654" y="329141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B5CDD6-7447-82D3-CE76-A33402E0F5C3}"/>
              </a:ext>
            </a:extLst>
          </p:cNvPr>
          <p:cNvCxnSpPr>
            <a:cxnSpLocks/>
          </p:cNvCxnSpPr>
          <p:nvPr/>
        </p:nvCxnSpPr>
        <p:spPr>
          <a:xfrm flipV="1">
            <a:off x="1368560" y="1678643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C56E6-C2F0-CC5F-C0E8-8E387F2EAE43}"/>
              </a:ext>
            </a:extLst>
          </p:cNvPr>
          <p:cNvSpPr txBox="1"/>
          <p:nvPr/>
        </p:nvSpPr>
        <p:spPr>
          <a:xfrm>
            <a:off x="3437325" y="40292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A2975-1FD1-F5A1-5CE8-B8A105D56657}"/>
              </a:ext>
            </a:extLst>
          </p:cNvPr>
          <p:cNvSpPr txBox="1"/>
          <p:nvPr/>
        </p:nvSpPr>
        <p:spPr>
          <a:xfrm>
            <a:off x="2264510" y="392362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FAC45-2A91-C166-A62F-91DE43A9DF44}"/>
              </a:ext>
            </a:extLst>
          </p:cNvPr>
          <p:cNvSpPr txBox="1"/>
          <p:nvPr/>
        </p:nvSpPr>
        <p:spPr>
          <a:xfrm>
            <a:off x="1995205" y="4969598"/>
            <a:ext cx="833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	C</a:t>
            </a:r>
          </a:p>
          <a:p>
            <a:r>
              <a:rPr lang="en-US" dirty="0"/>
              <a:t>Z	D</a:t>
            </a:r>
          </a:p>
          <a:p>
            <a:r>
              <a:rPr lang="en-US" dirty="0"/>
              <a:t>Z	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CAC1DF-2B68-B0CE-3DEA-3AC8A8CDA7BB}"/>
              </a:ext>
            </a:extLst>
          </p:cNvPr>
          <p:cNvCxnSpPr>
            <a:cxnSpLocks/>
          </p:cNvCxnSpPr>
          <p:nvPr/>
        </p:nvCxnSpPr>
        <p:spPr>
          <a:xfrm flipV="1">
            <a:off x="7800243" y="2265829"/>
            <a:ext cx="1427911" cy="10255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06FCFF-2B08-D053-BDE2-3007402CC7B5}"/>
              </a:ext>
            </a:extLst>
          </p:cNvPr>
          <p:cNvCxnSpPr>
            <a:cxnSpLocks/>
          </p:cNvCxnSpPr>
          <p:nvPr/>
        </p:nvCxnSpPr>
        <p:spPr>
          <a:xfrm>
            <a:off x="7112484" y="2880803"/>
            <a:ext cx="2115670" cy="1348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BFCAB6-CC97-E8B2-5928-E417E5D91AC0}"/>
              </a:ext>
            </a:extLst>
          </p:cNvPr>
          <p:cNvCxnSpPr>
            <a:cxnSpLocks/>
          </p:cNvCxnSpPr>
          <p:nvPr/>
        </p:nvCxnSpPr>
        <p:spPr>
          <a:xfrm flipV="1">
            <a:off x="8663377" y="2875427"/>
            <a:ext cx="564777" cy="10040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AD5FD7-61EA-0285-BA22-37610F1D10EE}"/>
              </a:ext>
            </a:extLst>
          </p:cNvPr>
          <p:cNvCxnSpPr>
            <a:cxnSpLocks/>
          </p:cNvCxnSpPr>
          <p:nvPr/>
        </p:nvCxnSpPr>
        <p:spPr>
          <a:xfrm flipV="1">
            <a:off x="8663377" y="3444691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9661C8-1FD4-88D1-DE25-9D1CCD0185E9}"/>
              </a:ext>
            </a:extLst>
          </p:cNvPr>
          <p:cNvSpPr txBox="1"/>
          <p:nvPr/>
        </p:nvSpPr>
        <p:spPr>
          <a:xfrm>
            <a:off x="9479166" y="13998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A4FFE3-E84B-BB55-2A09-802F2547E641}"/>
              </a:ext>
            </a:extLst>
          </p:cNvPr>
          <p:cNvSpPr txBox="1"/>
          <p:nvPr/>
        </p:nvSpPr>
        <p:spPr>
          <a:xfrm>
            <a:off x="9498402" y="20453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898FE-D6D1-8CDF-570C-AFF6AAFCE77E}"/>
              </a:ext>
            </a:extLst>
          </p:cNvPr>
          <p:cNvSpPr txBox="1"/>
          <p:nvPr/>
        </p:nvSpPr>
        <p:spPr>
          <a:xfrm>
            <a:off x="9441500" y="26683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9161AB-A950-C837-3F17-18D345EF8FD4}"/>
              </a:ext>
            </a:extLst>
          </p:cNvPr>
          <p:cNvSpPr txBox="1"/>
          <p:nvPr/>
        </p:nvSpPr>
        <p:spPr>
          <a:xfrm>
            <a:off x="9466495" y="329141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0E59C5-EAC5-C7BF-9784-ACD88D428B9C}"/>
              </a:ext>
            </a:extLst>
          </p:cNvPr>
          <p:cNvCxnSpPr>
            <a:cxnSpLocks/>
          </p:cNvCxnSpPr>
          <p:nvPr/>
        </p:nvCxnSpPr>
        <p:spPr>
          <a:xfrm flipV="1">
            <a:off x="7410401" y="1678643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1414CF-1FE6-31A1-37D8-FEAD437F969B}"/>
              </a:ext>
            </a:extLst>
          </p:cNvPr>
          <p:cNvSpPr txBox="1"/>
          <p:nvPr/>
        </p:nvSpPr>
        <p:spPr>
          <a:xfrm>
            <a:off x="9479166" y="40292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2A654C-AE42-0714-41BC-3D7924C3B60A}"/>
              </a:ext>
            </a:extLst>
          </p:cNvPr>
          <p:cNvSpPr txBox="1"/>
          <p:nvPr/>
        </p:nvSpPr>
        <p:spPr>
          <a:xfrm>
            <a:off x="8170319" y="385367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4C927-7A35-15FC-BB92-66CDA8C9E365}"/>
              </a:ext>
            </a:extLst>
          </p:cNvPr>
          <p:cNvSpPr txBox="1"/>
          <p:nvPr/>
        </p:nvSpPr>
        <p:spPr>
          <a:xfrm>
            <a:off x="9462687" y="4857982"/>
            <a:ext cx="833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	C</a:t>
            </a:r>
          </a:p>
          <a:p>
            <a:r>
              <a:rPr lang="en-US" dirty="0"/>
              <a:t>Z	Y</a:t>
            </a:r>
          </a:p>
          <a:p>
            <a:r>
              <a:rPr lang="en-US" dirty="0"/>
              <a:t>Y	D</a:t>
            </a:r>
          </a:p>
          <a:p>
            <a:r>
              <a:rPr lang="en-US" dirty="0"/>
              <a:t>Y	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A85C-0A9F-325E-FB65-681A2F6A8B5F}"/>
              </a:ext>
            </a:extLst>
          </p:cNvPr>
          <p:cNvSpPr txBox="1"/>
          <p:nvPr/>
        </p:nvSpPr>
        <p:spPr>
          <a:xfrm>
            <a:off x="8453067" y="406506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E50E4C-0F4F-6FD2-68F3-CCAC975860A7}"/>
              </a:ext>
            </a:extLst>
          </p:cNvPr>
          <p:cNvSpPr/>
          <p:nvPr/>
        </p:nvSpPr>
        <p:spPr>
          <a:xfrm>
            <a:off x="8453067" y="3660742"/>
            <a:ext cx="492698" cy="44755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3CBA4C5F-A259-629D-5CC1-134ED4AD6A91}"/>
              </a:ext>
            </a:extLst>
          </p:cNvPr>
          <p:cNvSpPr/>
          <p:nvPr/>
        </p:nvSpPr>
        <p:spPr>
          <a:xfrm rot="5400000" flipV="1">
            <a:off x="7647643" y="3731512"/>
            <a:ext cx="801227" cy="7535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DE4DA9-9E9B-CB00-446B-2F696F17D591}"/>
              </a:ext>
            </a:extLst>
          </p:cNvPr>
          <p:cNvSpPr/>
          <p:nvPr/>
        </p:nvSpPr>
        <p:spPr>
          <a:xfrm>
            <a:off x="7051730" y="4670559"/>
            <a:ext cx="1584259" cy="150063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2F9A8D-8EC7-2F37-0F9E-5CE41A366B9B}"/>
              </a:ext>
            </a:extLst>
          </p:cNvPr>
          <p:cNvCxnSpPr>
            <a:cxnSpLocks/>
            <a:endCxn id="32" idx="5"/>
          </p:cNvCxnSpPr>
          <p:nvPr/>
        </p:nvCxnSpPr>
        <p:spPr>
          <a:xfrm>
            <a:off x="7112484" y="5157376"/>
            <a:ext cx="1291496" cy="794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9323FC-11C1-0FB3-E70C-F1A9F2BC11BD}"/>
              </a:ext>
            </a:extLst>
          </p:cNvPr>
          <p:cNvCxnSpPr>
            <a:cxnSpLocks/>
          </p:cNvCxnSpPr>
          <p:nvPr/>
        </p:nvCxnSpPr>
        <p:spPr>
          <a:xfrm flipV="1">
            <a:off x="7800243" y="4785276"/>
            <a:ext cx="370076" cy="7691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0A4854-DC57-CC61-FAA8-D7D8011C5E0A}"/>
              </a:ext>
            </a:extLst>
          </p:cNvPr>
          <p:cNvCxnSpPr>
            <a:cxnSpLocks/>
          </p:cNvCxnSpPr>
          <p:nvPr/>
        </p:nvCxnSpPr>
        <p:spPr>
          <a:xfrm flipV="1">
            <a:off x="7885424" y="5037288"/>
            <a:ext cx="609208" cy="558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988E65F-79BE-6B26-1E34-6664826ABDEF}"/>
              </a:ext>
            </a:extLst>
          </p:cNvPr>
          <p:cNvSpPr/>
          <p:nvPr/>
        </p:nvSpPr>
        <p:spPr>
          <a:xfrm>
            <a:off x="7847812" y="5562505"/>
            <a:ext cx="83129" cy="85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6CB1E9-BAB8-6E9D-9E2E-DB13237EFCBF}"/>
              </a:ext>
            </a:extLst>
          </p:cNvPr>
          <p:cNvSpPr/>
          <p:nvPr/>
        </p:nvSpPr>
        <p:spPr>
          <a:xfrm>
            <a:off x="7745877" y="5519874"/>
            <a:ext cx="83129" cy="85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2D926701-4204-BF33-DE7D-30396687811C}"/>
              </a:ext>
            </a:extLst>
          </p:cNvPr>
          <p:cNvSpPr/>
          <p:nvPr/>
        </p:nvSpPr>
        <p:spPr>
          <a:xfrm>
            <a:off x="4571665" y="2473304"/>
            <a:ext cx="2579914" cy="124610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nodes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C7DCE-168D-078C-921F-FC4036F8DDB5}"/>
              </a:ext>
            </a:extLst>
          </p:cNvPr>
          <p:cNvSpPr/>
          <p:nvPr/>
        </p:nvSpPr>
        <p:spPr>
          <a:xfrm>
            <a:off x="4856972" y="3649989"/>
            <a:ext cx="1535100" cy="1061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ape</a:t>
            </a:r>
          </a:p>
        </p:txBody>
      </p:sp>
    </p:spTree>
    <p:extLst>
      <p:ext uri="{BB962C8B-B14F-4D97-AF65-F5344CB8AC3E}">
        <p14:creationId xmlns:p14="http://schemas.microsoft.com/office/powerpoint/2010/main" val="535385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2CA39E-ACE2-28EA-E3CA-DFDEFF75A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44CF2-B3A8-826A-AE16-287F28562A8D}"/>
              </a:ext>
            </a:extLst>
          </p:cNvPr>
          <p:cNvSpPr txBox="1"/>
          <p:nvPr/>
        </p:nvSpPr>
        <p:spPr>
          <a:xfrm>
            <a:off x="4143298" y="221268"/>
            <a:ext cx="6164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Fully resolved*</a:t>
            </a:r>
          </a:p>
          <a:p>
            <a:r>
              <a:rPr lang="en-US" sz="2800" dirty="0"/>
              <a:t>No short branches*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81CF06-FD16-A5AF-58F3-13F6834E04BD}"/>
              </a:ext>
            </a:extLst>
          </p:cNvPr>
          <p:cNvCxnSpPr>
            <a:cxnSpLocks/>
          </p:cNvCxnSpPr>
          <p:nvPr/>
        </p:nvCxnSpPr>
        <p:spPr>
          <a:xfrm flipV="1">
            <a:off x="1758402" y="2265829"/>
            <a:ext cx="1427911" cy="10255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DA178-AFBF-1109-7675-F1BEEB62AE40}"/>
              </a:ext>
            </a:extLst>
          </p:cNvPr>
          <p:cNvCxnSpPr>
            <a:cxnSpLocks/>
          </p:cNvCxnSpPr>
          <p:nvPr/>
        </p:nvCxnSpPr>
        <p:spPr>
          <a:xfrm>
            <a:off x="1070643" y="2880803"/>
            <a:ext cx="2115670" cy="1348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655BBF-C4A1-27D8-97A3-45F0425D2942}"/>
              </a:ext>
            </a:extLst>
          </p:cNvPr>
          <p:cNvCxnSpPr>
            <a:cxnSpLocks/>
          </p:cNvCxnSpPr>
          <p:nvPr/>
        </p:nvCxnSpPr>
        <p:spPr>
          <a:xfrm flipV="1">
            <a:off x="2621536" y="2875427"/>
            <a:ext cx="564777" cy="10040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74962C-B2E6-8192-4AE7-59FBFA17C3CC}"/>
              </a:ext>
            </a:extLst>
          </p:cNvPr>
          <p:cNvCxnSpPr>
            <a:cxnSpLocks/>
          </p:cNvCxnSpPr>
          <p:nvPr/>
        </p:nvCxnSpPr>
        <p:spPr>
          <a:xfrm flipV="1">
            <a:off x="2621536" y="3444691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B04A81-E227-2EF6-70BD-D40F17EEE9A0}"/>
              </a:ext>
            </a:extLst>
          </p:cNvPr>
          <p:cNvSpPr txBox="1"/>
          <p:nvPr/>
        </p:nvSpPr>
        <p:spPr>
          <a:xfrm>
            <a:off x="3437325" y="13998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433C3-3BF5-09E9-F237-5723C78C78AF}"/>
              </a:ext>
            </a:extLst>
          </p:cNvPr>
          <p:cNvSpPr txBox="1"/>
          <p:nvPr/>
        </p:nvSpPr>
        <p:spPr>
          <a:xfrm>
            <a:off x="3456561" y="20453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BA0D8-9E9C-2AAE-8A44-0565B193485B}"/>
              </a:ext>
            </a:extLst>
          </p:cNvPr>
          <p:cNvSpPr txBox="1"/>
          <p:nvPr/>
        </p:nvSpPr>
        <p:spPr>
          <a:xfrm>
            <a:off x="3399659" y="26683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0FF8B-629B-0ADE-ABDA-E71F33BE8E68}"/>
              </a:ext>
            </a:extLst>
          </p:cNvPr>
          <p:cNvSpPr txBox="1"/>
          <p:nvPr/>
        </p:nvSpPr>
        <p:spPr>
          <a:xfrm>
            <a:off x="3424654" y="329141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069034-6585-EDAB-3481-049A0B2470C7}"/>
              </a:ext>
            </a:extLst>
          </p:cNvPr>
          <p:cNvCxnSpPr>
            <a:cxnSpLocks/>
          </p:cNvCxnSpPr>
          <p:nvPr/>
        </p:nvCxnSpPr>
        <p:spPr>
          <a:xfrm flipV="1">
            <a:off x="1368560" y="1678643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2B6634-B8B9-9A37-4147-EAB95F4651C2}"/>
              </a:ext>
            </a:extLst>
          </p:cNvPr>
          <p:cNvSpPr txBox="1"/>
          <p:nvPr/>
        </p:nvSpPr>
        <p:spPr>
          <a:xfrm>
            <a:off x="3437325" y="40292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D593D-8077-217C-F656-2B3E94D7E628}"/>
              </a:ext>
            </a:extLst>
          </p:cNvPr>
          <p:cNvSpPr txBox="1"/>
          <p:nvPr/>
        </p:nvSpPr>
        <p:spPr>
          <a:xfrm>
            <a:off x="2264510" y="392362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8044D-CF6E-EACB-F627-97C05C808B9B}"/>
              </a:ext>
            </a:extLst>
          </p:cNvPr>
          <p:cNvSpPr txBox="1"/>
          <p:nvPr/>
        </p:nvSpPr>
        <p:spPr>
          <a:xfrm>
            <a:off x="1995205" y="4969598"/>
            <a:ext cx="833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	C</a:t>
            </a:r>
          </a:p>
          <a:p>
            <a:r>
              <a:rPr lang="en-US" dirty="0"/>
              <a:t>Z	D</a:t>
            </a:r>
          </a:p>
          <a:p>
            <a:r>
              <a:rPr lang="en-US" dirty="0"/>
              <a:t>Z	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86F1DD-5309-5301-215D-474B6BD038DD}"/>
              </a:ext>
            </a:extLst>
          </p:cNvPr>
          <p:cNvCxnSpPr>
            <a:cxnSpLocks/>
          </p:cNvCxnSpPr>
          <p:nvPr/>
        </p:nvCxnSpPr>
        <p:spPr>
          <a:xfrm flipV="1">
            <a:off x="7800243" y="2265829"/>
            <a:ext cx="1427911" cy="10255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A7F80E-F1FF-1387-0D87-19960B67C2B7}"/>
              </a:ext>
            </a:extLst>
          </p:cNvPr>
          <p:cNvCxnSpPr>
            <a:cxnSpLocks/>
          </p:cNvCxnSpPr>
          <p:nvPr/>
        </p:nvCxnSpPr>
        <p:spPr>
          <a:xfrm>
            <a:off x="7112484" y="2880803"/>
            <a:ext cx="2115670" cy="13483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DF4B9D-9FA3-646B-3B40-F25DF7E04C3F}"/>
              </a:ext>
            </a:extLst>
          </p:cNvPr>
          <p:cNvCxnSpPr>
            <a:cxnSpLocks/>
          </p:cNvCxnSpPr>
          <p:nvPr/>
        </p:nvCxnSpPr>
        <p:spPr>
          <a:xfrm flipV="1">
            <a:off x="8663377" y="2875427"/>
            <a:ext cx="564777" cy="10040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D90E28-D5E9-3A09-6F57-8CE4669112B3}"/>
              </a:ext>
            </a:extLst>
          </p:cNvPr>
          <p:cNvCxnSpPr>
            <a:cxnSpLocks/>
          </p:cNvCxnSpPr>
          <p:nvPr/>
        </p:nvCxnSpPr>
        <p:spPr>
          <a:xfrm flipV="1">
            <a:off x="8663377" y="3444691"/>
            <a:ext cx="564777" cy="434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B6DFD0-5C0E-018D-AF71-5C1D3A3AD998}"/>
              </a:ext>
            </a:extLst>
          </p:cNvPr>
          <p:cNvSpPr txBox="1"/>
          <p:nvPr/>
        </p:nvSpPr>
        <p:spPr>
          <a:xfrm>
            <a:off x="9479166" y="13998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35165-9DEA-1BA5-9F42-515B3CE70ECE}"/>
              </a:ext>
            </a:extLst>
          </p:cNvPr>
          <p:cNvSpPr txBox="1"/>
          <p:nvPr/>
        </p:nvSpPr>
        <p:spPr>
          <a:xfrm>
            <a:off x="9498402" y="204530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22A42A-C92C-9CE5-6729-DA4AE12CA444}"/>
              </a:ext>
            </a:extLst>
          </p:cNvPr>
          <p:cNvSpPr txBox="1"/>
          <p:nvPr/>
        </p:nvSpPr>
        <p:spPr>
          <a:xfrm>
            <a:off x="9441500" y="26683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F2284-4229-27C8-3C6E-975EE42776C2}"/>
              </a:ext>
            </a:extLst>
          </p:cNvPr>
          <p:cNvSpPr txBox="1"/>
          <p:nvPr/>
        </p:nvSpPr>
        <p:spPr>
          <a:xfrm>
            <a:off x="9466495" y="329141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736760-72D9-486F-BB17-FC3D71FF1971}"/>
              </a:ext>
            </a:extLst>
          </p:cNvPr>
          <p:cNvCxnSpPr>
            <a:cxnSpLocks/>
          </p:cNvCxnSpPr>
          <p:nvPr/>
        </p:nvCxnSpPr>
        <p:spPr>
          <a:xfrm flipV="1">
            <a:off x="7410401" y="1678643"/>
            <a:ext cx="1791901" cy="1380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A2DB27-A155-CF91-D5ED-3D202ED00B4C}"/>
              </a:ext>
            </a:extLst>
          </p:cNvPr>
          <p:cNvSpPr txBox="1"/>
          <p:nvPr/>
        </p:nvSpPr>
        <p:spPr>
          <a:xfrm>
            <a:off x="9479166" y="40292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0A4E37-96D9-4436-DB46-A3CE70E4C235}"/>
              </a:ext>
            </a:extLst>
          </p:cNvPr>
          <p:cNvSpPr txBox="1"/>
          <p:nvPr/>
        </p:nvSpPr>
        <p:spPr>
          <a:xfrm>
            <a:off x="8170319" y="385367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22B0BF-A4AA-2428-0E77-20AB3FB556E8}"/>
              </a:ext>
            </a:extLst>
          </p:cNvPr>
          <p:cNvSpPr txBox="1"/>
          <p:nvPr/>
        </p:nvSpPr>
        <p:spPr>
          <a:xfrm>
            <a:off x="9462687" y="4857982"/>
            <a:ext cx="833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	C</a:t>
            </a:r>
          </a:p>
          <a:p>
            <a:r>
              <a:rPr lang="en-US" dirty="0"/>
              <a:t>Z	Y</a:t>
            </a:r>
          </a:p>
          <a:p>
            <a:r>
              <a:rPr lang="en-US" dirty="0"/>
              <a:t>Y	D</a:t>
            </a:r>
          </a:p>
          <a:p>
            <a:r>
              <a:rPr lang="en-US" dirty="0"/>
              <a:t>Y	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758DAD-288F-AD6C-81D5-80663D35C0B5}"/>
              </a:ext>
            </a:extLst>
          </p:cNvPr>
          <p:cNvSpPr txBox="1"/>
          <p:nvPr/>
        </p:nvSpPr>
        <p:spPr>
          <a:xfrm>
            <a:off x="8453067" y="406506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738050C-F929-D2F2-9DE6-A12E667F1BC4}"/>
              </a:ext>
            </a:extLst>
          </p:cNvPr>
          <p:cNvSpPr/>
          <p:nvPr/>
        </p:nvSpPr>
        <p:spPr>
          <a:xfrm>
            <a:off x="8453067" y="3660742"/>
            <a:ext cx="492698" cy="44755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E1A85351-90B1-DFA7-75D7-483A262D75CF}"/>
              </a:ext>
            </a:extLst>
          </p:cNvPr>
          <p:cNvSpPr/>
          <p:nvPr/>
        </p:nvSpPr>
        <p:spPr>
          <a:xfrm rot="5400000" flipV="1">
            <a:off x="7647643" y="3731512"/>
            <a:ext cx="801227" cy="7535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B78D7B8-4B89-4301-8838-0436CC8589DD}"/>
              </a:ext>
            </a:extLst>
          </p:cNvPr>
          <p:cNvSpPr/>
          <p:nvPr/>
        </p:nvSpPr>
        <p:spPr>
          <a:xfrm>
            <a:off x="7051730" y="4670559"/>
            <a:ext cx="1584259" cy="1500636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A553A3-60EB-37EB-35B0-05093984E40C}"/>
              </a:ext>
            </a:extLst>
          </p:cNvPr>
          <p:cNvCxnSpPr>
            <a:cxnSpLocks/>
            <a:endCxn id="32" idx="5"/>
          </p:cNvCxnSpPr>
          <p:nvPr/>
        </p:nvCxnSpPr>
        <p:spPr>
          <a:xfrm>
            <a:off x="7112484" y="5157376"/>
            <a:ext cx="1291496" cy="794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814DFA-CD4B-BB06-9C40-FFE61FC4F364}"/>
              </a:ext>
            </a:extLst>
          </p:cNvPr>
          <p:cNvCxnSpPr>
            <a:cxnSpLocks/>
          </p:cNvCxnSpPr>
          <p:nvPr/>
        </p:nvCxnSpPr>
        <p:spPr>
          <a:xfrm flipV="1">
            <a:off x="7800243" y="4785276"/>
            <a:ext cx="370076" cy="7691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A3F8A6-031D-BF36-0878-B85A953DE26C}"/>
              </a:ext>
            </a:extLst>
          </p:cNvPr>
          <p:cNvCxnSpPr>
            <a:cxnSpLocks/>
          </p:cNvCxnSpPr>
          <p:nvPr/>
        </p:nvCxnSpPr>
        <p:spPr>
          <a:xfrm flipV="1">
            <a:off x="7885424" y="5037288"/>
            <a:ext cx="609208" cy="558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C4ED417-DF97-AC14-F999-E16816F51DB0}"/>
              </a:ext>
            </a:extLst>
          </p:cNvPr>
          <p:cNvSpPr/>
          <p:nvPr/>
        </p:nvSpPr>
        <p:spPr>
          <a:xfrm>
            <a:off x="7847812" y="5562505"/>
            <a:ext cx="83129" cy="85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407A8C-44BC-D8BB-42DB-69A32DEB91F9}"/>
              </a:ext>
            </a:extLst>
          </p:cNvPr>
          <p:cNvSpPr/>
          <p:nvPr/>
        </p:nvSpPr>
        <p:spPr>
          <a:xfrm>
            <a:off x="7745877" y="5519874"/>
            <a:ext cx="83129" cy="852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385746B-5F19-212D-44D8-8E463EA7D01E}"/>
              </a:ext>
            </a:extLst>
          </p:cNvPr>
          <p:cNvSpPr/>
          <p:nvPr/>
        </p:nvSpPr>
        <p:spPr>
          <a:xfrm>
            <a:off x="4571665" y="2473304"/>
            <a:ext cx="2579914" cy="124610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nodes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B65427-607B-1A2F-9F6D-D74BF4A99A68}"/>
              </a:ext>
            </a:extLst>
          </p:cNvPr>
          <p:cNvSpPr/>
          <p:nvPr/>
        </p:nvSpPr>
        <p:spPr>
          <a:xfrm>
            <a:off x="4856972" y="3649989"/>
            <a:ext cx="1535100" cy="1061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ape</a:t>
            </a:r>
          </a:p>
        </p:txBody>
      </p:sp>
    </p:spTree>
    <p:extLst>
      <p:ext uri="{BB962C8B-B14F-4D97-AF65-F5344CB8AC3E}">
        <p14:creationId xmlns:p14="http://schemas.microsoft.com/office/powerpoint/2010/main" val="332658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0B32D-781E-957D-DE69-978EB56F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45755"/>
            <a:ext cx="8610600" cy="1293028"/>
          </a:xfrm>
        </p:spPr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9B1AA-1EBB-5C66-C717-8AF88F61171F}"/>
              </a:ext>
            </a:extLst>
          </p:cNvPr>
          <p:cNvSpPr txBox="1"/>
          <p:nvPr/>
        </p:nvSpPr>
        <p:spPr>
          <a:xfrm>
            <a:off x="900752" y="1883391"/>
            <a:ext cx="3794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sources:</a:t>
            </a:r>
          </a:p>
          <a:p>
            <a:r>
              <a:rPr lang="en-US" dirty="0"/>
              <a:t>	Equipment error/imprecision</a:t>
            </a:r>
          </a:p>
          <a:p>
            <a:r>
              <a:rPr lang="en-US" dirty="0"/>
              <a:t>	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151CA-8D72-1D62-67FB-2B9CCEFFE26F}"/>
              </a:ext>
            </a:extLst>
          </p:cNvPr>
          <p:cNvGrpSpPr/>
          <p:nvPr/>
        </p:nvGrpSpPr>
        <p:grpSpPr>
          <a:xfrm>
            <a:off x="5722732" y="948356"/>
            <a:ext cx="6469268" cy="6907172"/>
            <a:chOff x="5972114" y="1211593"/>
            <a:chExt cx="1781061" cy="17810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12F138-B623-642C-13C7-EF632922E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60" t="45261" r="79468" b="27012"/>
            <a:stretch>
              <a:fillRect/>
            </a:stretch>
          </p:blipFill>
          <p:spPr>
            <a:xfrm>
              <a:off x="6158903" y="1352775"/>
              <a:ext cx="1266076" cy="383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FC3320-B346-1EBC-E1EA-D60FA8C5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114" y="1211593"/>
              <a:ext cx="1781061" cy="178106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2AA62B-AC34-3032-22DF-1217F8C079D7}"/>
                </a:ext>
              </a:extLst>
            </p:cNvPr>
            <p:cNvCxnSpPr/>
            <p:nvPr/>
          </p:nvCxnSpPr>
          <p:spPr>
            <a:xfrm>
              <a:off x="6322693" y="1735923"/>
              <a:ext cx="0" cy="498430"/>
            </a:xfrm>
            <a:prstGeom prst="line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611BB2D-ED79-1A65-7AB6-6181EE976E6E}"/>
                </a:ext>
              </a:extLst>
            </p:cNvPr>
            <p:cNvCxnSpPr/>
            <p:nvPr/>
          </p:nvCxnSpPr>
          <p:spPr>
            <a:xfrm>
              <a:off x="7375639" y="1735923"/>
              <a:ext cx="0" cy="498430"/>
            </a:xfrm>
            <a:prstGeom prst="line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6CD3883-C094-E7E1-4268-516196856057}"/>
                </a:ext>
              </a:extLst>
            </p:cNvPr>
            <p:cNvCxnSpPr/>
            <p:nvPr/>
          </p:nvCxnSpPr>
          <p:spPr>
            <a:xfrm>
              <a:off x="7309830" y="1735923"/>
              <a:ext cx="0" cy="498430"/>
            </a:xfrm>
            <a:prstGeom prst="line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81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1318B-8530-F07C-2093-2F2D6F64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AE85-CA7B-ECF5-7CD0-A0C6DE338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45755"/>
            <a:ext cx="8610600" cy="1293028"/>
          </a:xfrm>
        </p:spPr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627A0-A9AC-81D4-5880-B6DB62FA232D}"/>
              </a:ext>
            </a:extLst>
          </p:cNvPr>
          <p:cNvSpPr txBox="1"/>
          <p:nvPr/>
        </p:nvSpPr>
        <p:spPr>
          <a:xfrm>
            <a:off x="900752" y="1883391"/>
            <a:ext cx="3794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sources:</a:t>
            </a:r>
          </a:p>
          <a:p>
            <a:r>
              <a:rPr lang="en-US" dirty="0"/>
              <a:t>	Equipment error/imprecision</a:t>
            </a:r>
          </a:p>
          <a:p>
            <a:r>
              <a:rPr lang="en-US" dirty="0"/>
              <a:t>	Interobserver error</a:t>
            </a:r>
          </a:p>
          <a:p>
            <a:r>
              <a:rPr lang="en-US" dirty="0"/>
              <a:t>	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DF2D44-2A28-90E9-47F0-53A8926016EA}"/>
              </a:ext>
            </a:extLst>
          </p:cNvPr>
          <p:cNvGrpSpPr/>
          <p:nvPr/>
        </p:nvGrpSpPr>
        <p:grpSpPr>
          <a:xfrm>
            <a:off x="5722732" y="948356"/>
            <a:ext cx="6469268" cy="6907172"/>
            <a:chOff x="5972114" y="1211593"/>
            <a:chExt cx="1781061" cy="17810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B82EE0-D16A-BC57-17FC-4DB5ADCDF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60" t="45261" r="79468" b="27012"/>
            <a:stretch>
              <a:fillRect/>
            </a:stretch>
          </p:blipFill>
          <p:spPr>
            <a:xfrm>
              <a:off x="6158903" y="1352775"/>
              <a:ext cx="1266076" cy="383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0A69B-4134-9C77-A62C-D8B872A2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114" y="1211593"/>
              <a:ext cx="1781061" cy="178106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C74118-B512-4AB6-5018-5E94F669ABE8}"/>
                </a:ext>
              </a:extLst>
            </p:cNvPr>
            <p:cNvCxnSpPr/>
            <p:nvPr/>
          </p:nvCxnSpPr>
          <p:spPr>
            <a:xfrm>
              <a:off x="6322693" y="1735923"/>
              <a:ext cx="0" cy="498430"/>
            </a:xfrm>
            <a:prstGeom prst="line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8AB54E-8295-ABBE-7437-951EEFEC3089}"/>
                </a:ext>
              </a:extLst>
            </p:cNvPr>
            <p:cNvCxnSpPr/>
            <p:nvPr/>
          </p:nvCxnSpPr>
          <p:spPr>
            <a:xfrm>
              <a:off x="7375639" y="1735923"/>
              <a:ext cx="0" cy="498430"/>
            </a:xfrm>
            <a:prstGeom prst="line">
              <a:avLst/>
            </a:prstGeom>
            <a:ln w="317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ACB55D-FB4C-21F8-E8E0-924BAC74A2D7}"/>
                </a:ext>
              </a:extLst>
            </p:cNvPr>
            <p:cNvCxnSpPr/>
            <p:nvPr/>
          </p:nvCxnSpPr>
          <p:spPr>
            <a:xfrm>
              <a:off x="7309830" y="1735923"/>
              <a:ext cx="0" cy="498430"/>
            </a:xfrm>
            <a:prstGeom prst="line">
              <a:avLst/>
            </a:prstGeom>
            <a:ln w="317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CA663D-1B8D-A289-A2BB-99A2FAF5C233}"/>
              </a:ext>
            </a:extLst>
          </p:cNvPr>
          <p:cNvCxnSpPr/>
          <p:nvPr/>
        </p:nvCxnSpPr>
        <p:spPr>
          <a:xfrm>
            <a:off x="10692495" y="2981772"/>
            <a:ext cx="0" cy="1932972"/>
          </a:xfrm>
          <a:prstGeom prst="line">
            <a:avLst/>
          </a:prstGeom>
          <a:ln w="317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C44EEA4-6F75-F76D-658B-5C7F8D62A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344" y="3405407"/>
            <a:ext cx="4102045" cy="30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CB1DC-9D9E-051B-04D4-927D98A0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05CA-A5BC-EB66-8605-C7FF0B0A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45755"/>
            <a:ext cx="8610600" cy="1293028"/>
          </a:xfrm>
        </p:spPr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7F609-FCAA-E232-A9D5-AFA4310B48E9}"/>
              </a:ext>
            </a:extLst>
          </p:cNvPr>
          <p:cNvSpPr txBox="1"/>
          <p:nvPr/>
        </p:nvSpPr>
        <p:spPr>
          <a:xfrm>
            <a:off x="900752" y="1883391"/>
            <a:ext cx="37946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sources:</a:t>
            </a:r>
          </a:p>
          <a:p>
            <a:r>
              <a:rPr lang="en-US" dirty="0"/>
              <a:t>	Equipment error/imprecision</a:t>
            </a:r>
          </a:p>
          <a:p>
            <a:r>
              <a:rPr lang="en-US" dirty="0"/>
              <a:t>	Interobserver error</a:t>
            </a:r>
          </a:p>
          <a:p>
            <a:r>
              <a:rPr lang="en-US" dirty="0"/>
              <a:t>	Interobserver error</a:t>
            </a:r>
          </a:p>
          <a:p>
            <a:r>
              <a:rPr lang="en-US" dirty="0"/>
              <a:t>	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EF49C6-D016-114B-FD8D-EC5298713686}"/>
              </a:ext>
            </a:extLst>
          </p:cNvPr>
          <p:cNvGrpSpPr/>
          <p:nvPr/>
        </p:nvGrpSpPr>
        <p:grpSpPr>
          <a:xfrm>
            <a:off x="5722732" y="948356"/>
            <a:ext cx="6469268" cy="6907172"/>
            <a:chOff x="5972114" y="1211593"/>
            <a:chExt cx="1781061" cy="17810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3B881FA-966A-D004-5BC8-84C6A2B2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60" t="45261" r="79468" b="27012"/>
            <a:stretch>
              <a:fillRect/>
            </a:stretch>
          </p:blipFill>
          <p:spPr>
            <a:xfrm>
              <a:off x="6158903" y="1352775"/>
              <a:ext cx="1266076" cy="383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270E9D-0BC9-E52E-900D-1CE6334A5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114" y="1211593"/>
              <a:ext cx="1781061" cy="178106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959FAC9-5A17-CD3C-4E0C-85E2005A9D03}"/>
                </a:ext>
              </a:extLst>
            </p:cNvPr>
            <p:cNvCxnSpPr/>
            <p:nvPr/>
          </p:nvCxnSpPr>
          <p:spPr>
            <a:xfrm>
              <a:off x="6322693" y="1735923"/>
              <a:ext cx="0" cy="498430"/>
            </a:xfrm>
            <a:prstGeom prst="line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B08ACA-C708-7852-ADFF-4A9BA4F0B857}"/>
                </a:ext>
              </a:extLst>
            </p:cNvPr>
            <p:cNvCxnSpPr/>
            <p:nvPr/>
          </p:nvCxnSpPr>
          <p:spPr>
            <a:xfrm>
              <a:off x="7375639" y="1735923"/>
              <a:ext cx="0" cy="498430"/>
            </a:xfrm>
            <a:prstGeom prst="line">
              <a:avLst/>
            </a:prstGeom>
            <a:ln w="317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081671-4FA3-325D-D568-D458F24B1E68}"/>
                </a:ext>
              </a:extLst>
            </p:cNvPr>
            <p:cNvCxnSpPr/>
            <p:nvPr/>
          </p:nvCxnSpPr>
          <p:spPr>
            <a:xfrm>
              <a:off x="7309830" y="1735923"/>
              <a:ext cx="0" cy="498430"/>
            </a:xfrm>
            <a:prstGeom prst="line">
              <a:avLst/>
            </a:prstGeom>
            <a:ln w="317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C6EB28-7763-DCD8-8425-A59CBCF9E554}"/>
              </a:ext>
            </a:extLst>
          </p:cNvPr>
          <p:cNvCxnSpPr/>
          <p:nvPr/>
        </p:nvCxnSpPr>
        <p:spPr>
          <a:xfrm>
            <a:off x="10692495" y="2981772"/>
            <a:ext cx="0" cy="1932972"/>
          </a:xfrm>
          <a:prstGeom prst="line">
            <a:avLst/>
          </a:prstGeom>
          <a:ln w="317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2" descr="English Word of The Day: Kitchen | SpanishDict Answers">
            <a:extLst>
              <a:ext uri="{FF2B5EF4-FFF2-40B4-BE49-F238E27FC236}">
                <a16:creationId xmlns:a16="http://schemas.microsoft.com/office/drawing/2014/main" id="{E1A3B8CE-EB01-D193-ED26-799F01E6F9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2380BC-5927-86EB-66F7-CDFBDE56F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1" y="3276599"/>
            <a:ext cx="5185064" cy="34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7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C1BB1-2350-CC5C-7C0C-22E797F5A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6C21-086D-3CAB-F60B-A3FC938F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45755"/>
            <a:ext cx="8610600" cy="1293028"/>
          </a:xfrm>
        </p:spPr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FF765-41AB-7176-4BEE-08DC6299E739}"/>
              </a:ext>
            </a:extLst>
          </p:cNvPr>
          <p:cNvSpPr txBox="1"/>
          <p:nvPr/>
        </p:nvSpPr>
        <p:spPr>
          <a:xfrm>
            <a:off x="900752" y="1883391"/>
            <a:ext cx="46426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sources:</a:t>
            </a:r>
          </a:p>
          <a:p>
            <a:r>
              <a:rPr lang="en-US" dirty="0"/>
              <a:t>	Equipment error/imprecision</a:t>
            </a:r>
          </a:p>
          <a:p>
            <a:r>
              <a:rPr lang="en-US" dirty="0"/>
              <a:t>	Interobserver error</a:t>
            </a:r>
          </a:p>
          <a:p>
            <a:r>
              <a:rPr lang="en-US" dirty="0"/>
              <a:t>	Interobserver error</a:t>
            </a:r>
          </a:p>
          <a:p>
            <a:r>
              <a:rPr lang="en-US" dirty="0"/>
              <a:t>	Intraindividual- behavior/physiology</a:t>
            </a:r>
          </a:p>
          <a:p>
            <a:r>
              <a:rPr lang="en-US" dirty="0"/>
              <a:t>	Blocks – treatments</a:t>
            </a:r>
          </a:p>
          <a:p>
            <a:r>
              <a:rPr lang="en-US" dirty="0"/>
              <a:t>	…</a:t>
            </a:r>
          </a:p>
          <a:p>
            <a:r>
              <a:rPr lang="en-US" dirty="0"/>
              <a:t>	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11" name="AutoShape 2" descr="English Word of The Day: Kitchen | SpanishDict Answers">
            <a:extLst>
              <a:ext uri="{FF2B5EF4-FFF2-40B4-BE49-F238E27FC236}">
                <a16:creationId xmlns:a16="http://schemas.microsoft.com/office/drawing/2014/main" id="{0E7B33B1-FE82-07C3-05BA-74AC73777A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E2155-D9C2-6060-4CB6-C2AF53D3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45" y="1385455"/>
            <a:ext cx="4373541" cy="27243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A63B49-E5B6-7261-6D2B-AB77726E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54" y="4276291"/>
            <a:ext cx="4422032" cy="2487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AE9A83-206D-8163-9793-8BF8AF335B63}"/>
              </a:ext>
            </a:extLst>
          </p:cNvPr>
          <p:cNvSpPr txBox="1"/>
          <p:nvPr/>
        </p:nvSpPr>
        <p:spPr>
          <a:xfrm>
            <a:off x="1482436" y="5112327"/>
            <a:ext cx="3414717" cy="369332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Why would it matter in PCM?</a:t>
            </a:r>
          </a:p>
        </p:txBody>
      </p:sp>
    </p:spTree>
    <p:extLst>
      <p:ext uri="{BB962C8B-B14F-4D97-AF65-F5344CB8AC3E}">
        <p14:creationId xmlns:p14="http://schemas.microsoft.com/office/powerpoint/2010/main" val="15635330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2046</TotalTime>
  <Words>807</Words>
  <Application>Microsoft Macintosh PowerPoint</Application>
  <PresentationFormat>Widescreen</PresentationFormat>
  <Paragraphs>260</Paragraphs>
  <Slides>58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Century Gothic</vt:lpstr>
      <vt:lpstr>Optima</vt:lpstr>
      <vt:lpstr>Symbol</vt:lpstr>
      <vt:lpstr>Vapor Trail</vt:lpstr>
      <vt:lpstr>Best Practices in Phylogenetic Comparative Analyses EQGW 2025</vt:lpstr>
      <vt:lpstr>Phylogenetic comparative methods</vt:lpstr>
      <vt:lpstr>PowerPoint Presentation</vt:lpstr>
      <vt:lpstr>PowerPoint Presentation</vt:lpstr>
      <vt:lpstr>Measurement error</vt:lpstr>
      <vt:lpstr>Measurement error</vt:lpstr>
      <vt:lpstr>Measurement error</vt:lpstr>
      <vt:lpstr>Measurement error</vt:lpstr>
      <vt:lpstr>Measurement error</vt:lpstr>
      <vt:lpstr>PowerPoint Presentation</vt:lpstr>
      <vt:lpstr>PowerPoint Presentation</vt:lpstr>
      <vt:lpstr>PowerPoint Presentation</vt:lpstr>
      <vt:lpstr>Lessons</vt:lpstr>
      <vt:lpstr>Phylogenetic uncertainty</vt:lpstr>
      <vt:lpstr>Phylogenetic uncertainty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</vt:lpstr>
      <vt:lpstr>Parameter Estimation error</vt:lpstr>
      <vt:lpstr>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</vt:lpstr>
      <vt:lpstr>Model Adequacy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</vt:lpstr>
      <vt:lpstr>Sensitivity Analysis</vt:lpstr>
      <vt:lpstr>Identifiability issues</vt:lpstr>
      <vt:lpstr>PowerPoint Presentation</vt:lpstr>
      <vt:lpstr>PowerPoint Presentation</vt:lpstr>
      <vt:lpstr>OU: optimum  m</vt:lpstr>
      <vt:lpstr>This is what we want</vt:lpstr>
      <vt:lpstr>This is what we get</vt:lpstr>
      <vt:lpstr>PowerPoint Presentation</vt:lpstr>
      <vt:lpstr>PowerPoint Presentation</vt:lpstr>
      <vt:lpstr>PowerPoint Presentation</vt:lpstr>
      <vt:lpstr>PowerPoint Presentation</vt:lpstr>
      <vt:lpstr>Lessons</vt:lpstr>
      <vt:lpstr>Phylogenetic trees</vt:lpstr>
      <vt:lpstr>Phylogenetic trees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Gomes da Rocha</dc:creator>
  <cp:lastModifiedBy>-anonymous-</cp:lastModifiedBy>
  <cp:revision>1</cp:revision>
  <dcterms:created xsi:type="dcterms:W3CDTF">2023-12-29T23:45:41Z</dcterms:created>
  <dcterms:modified xsi:type="dcterms:W3CDTF">2025-06-03T16:38:18Z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2023-12-29T00:00:00Z</vt:filetime>
  </property>
  <property fmtid="{D5CDD505-2E9C-101B-9397-08002B2CF9AE}" pid="5" name="Producer">
    <vt:lpwstr>Microsoft® PowerPoint® for Microsoft 365</vt:lpwstr>
  </property>
</Properties>
</file>